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556500" cy="10693400"/>
  <p:notesSz cx="7556500" cy="10693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418" y="-9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Olesen. PEO" userId="f6546c08-944c-44c5-b436-93abeef8a48e" providerId="ADAL" clId="{2237AD99-FAB0-4176-B208-00FE545F81F8}"/>
    <pc:docChg chg="custSel delSld modSld">
      <pc:chgData name="Per Olesen. PEO" userId="f6546c08-944c-44c5-b436-93abeef8a48e" providerId="ADAL" clId="{2237AD99-FAB0-4176-B208-00FE545F81F8}" dt="2022-10-07T06:58:53.132" v="646" actId="14100"/>
      <pc:docMkLst>
        <pc:docMk/>
      </pc:docMkLst>
      <pc:sldChg chg="modSp del mod">
        <pc:chgData name="Per Olesen. PEO" userId="f6546c08-944c-44c5-b436-93abeef8a48e" providerId="ADAL" clId="{2237AD99-FAB0-4176-B208-00FE545F81F8}" dt="2022-10-07T06:39:42.507" v="489" actId="47"/>
        <pc:sldMkLst>
          <pc:docMk/>
          <pc:sldMk cId="0" sldId="256"/>
        </pc:sldMkLst>
        <pc:spChg chg="mod">
          <ac:chgData name="Per Olesen. PEO" userId="f6546c08-944c-44c5-b436-93abeef8a48e" providerId="ADAL" clId="{2237AD99-FAB0-4176-B208-00FE545F81F8}" dt="2022-10-05T06:57:03.830" v="1" actId="20577"/>
          <ac:spMkLst>
            <pc:docMk/>
            <pc:sldMk cId="0" sldId="256"/>
            <ac:spMk id="29" creationId="{00000000-0000-0000-0000-000000000000}"/>
          </ac:spMkLst>
        </pc:spChg>
      </pc:sldChg>
      <pc:sldChg chg="modSp mod">
        <pc:chgData name="Per Olesen. PEO" userId="f6546c08-944c-44c5-b436-93abeef8a48e" providerId="ADAL" clId="{2237AD99-FAB0-4176-B208-00FE545F81F8}" dt="2022-10-07T06:58:53.132" v="646" actId="14100"/>
        <pc:sldMkLst>
          <pc:docMk/>
          <pc:sldMk cId="0" sldId="257"/>
        </pc:sldMkLst>
        <pc:spChg chg="mod">
          <ac:chgData name="Per Olesen. PEO" userId="f6546c08-944c-44c5-b436-93abeef8a48e" providerId="ADAL" clId="{2237AD99-FAB0-4176-B208-00FE545F81F8}" dt="2022-10-07T06:39:46.923" v="491" actId="20577"/>
          <ac:spMkLst>
            <pc:docMk/>
            <pc:sldMk cId="0" sldId="257"/>
            <ac:spMk id="22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7T06:46:26.186" v="533" actId="20577"/>
          <ac:spMkLst>
            <pc:docMk/>
            <pc:sldMk cId="0" sldId="257"/>
            <ac:spMk id="32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7T06:46:51.599" v="549" actId="14100"/>
          <ac:spMkLst>
            <pc:docMk/>
            <pc:sldMk cId="0" sldId="257"/>
            <ac:spMk id="33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5T08:05:39.983" v="148" actId="20577"/>
          <ac:spMkLst>
            <pc:docMk/>
            <pc:sldMk cId="0" sldId="257"/>
            <ac:spMk id="34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5T08:08:20.731" v="377" actId="20577"/>
          <ac:spMkLst>
            <pc:docMk/>
            <pc:sldMk cId="0" sldId="257"/>
            <ac:spMk id="35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7T06:58:53.132" v="646" actId="14100"/>
          <ac:spMkLst>
            <pc:docMk/>
            <pc:sldMk cId="0" sldId="257"/>
            <ac:spMk id="36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5T08:07:00.459" v="294" actId="6549"/>
          <ac:spMkLst>
            <pc:docMk/>
            <pc:sldMk cId="0" sldId="257"/>
            <ac:spMk id="37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5T08:11:18.490" v="488" actId="20577"/>
          <ac:spMkLst>
            <pc:docMk/>
            <pc:sldMk cId="0" sldId="257"/>
            <ac:spMk id="38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7T06:43:02.223" v="518" actId="20577"/>
          <ac:spMkLst>
            <pc:docMk/>
            <pc:sldMk cId="0" sldId="257"/>
            <ac:spMk id="41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7T06:42:52.637" v="515" actId="20577"/>
          <ac:spMkLst>
            <pc:docMk/>
            <pc:sldMk cId="0" sldId="257"/>
            <ac:spMk id="42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7T06:40:46.690" v="504" actId="20577"/>
          <ac:spMkLst>
            <pc:docMk/>
            <pc:sldMk cId="0" sldId="257"/>
            <ac:spMk id="43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7T06:51:00.328" v="625" actId="255"/>
          <ac:spMkLst>
            <pc:docMk/>
            <pc:sldMk cId="0" sldId="257"/>
            <ac:spMk id="48" creationId="{00000000-0000-0000-0000-000000000000}"/>
          </ac:spMkLst>
        </pc:spChg>
        <pc:spChg chg="mod">
          <ac:chgData name="Per Olesen. PEO" userId="f6546c08-944c-44c5-b436-93abeef8a48e" providerId="ADAL" clId="{2237AD99-FAB0-4176-B208-00FE545F81F8}" dt="2022-10-05T07:06:29.922" v="3" actId="20577"/>
          <ac:spMkLst>
            <pc:docMk/>
            <pc:sldMk cId="0" sldId="257"/>
            <ac:spMk id="51" creationId="{00000000-0000-0000-0000-000000000000}"/>
          </ac:spMkLst>
        </pc:spChg>
        <pc:grpChg chg="mod">
          <ac:chgData name="Per Olesen. PEO" userId="f6546c08-944c-44c5-b436-93abeef8a48e" providerId="ADAL" clId="{2237AD99-FAB0-4176-B208-00FE545F81F8}" dt="2022-10-05T08:09:57.614" v="417" actId="1076"/>
          <ac:grpSpMkLst>
            <pc:docMk/>
            <pc:sldMk cId="0" sldId="257"/>
            <ac:grpSpMk id="25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ED694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ED694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ED694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75841" y="1052017"/>
            <a:ext cx="4611166" cy="955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0" i="0">
                <a:solidFill>
                  <a:srgbClr val="ED694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louiseltoft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60309" cy="8572500"/>
            <a:chOff x="0" y="0"/>
            <a:chExt cx="7560309" cy="85725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7559992" cy="85559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60158" y="439077"/>
              <a:ext cx="5603240" cy="7647940"/>
            </a:xfrm>
            <a:custGeom>
              <a:avLst/>
              <a:gdLst/>
              <a:ahLst/>
              <a:cxnLst/>
              <a:rect l="l" t="t" r="r" b="b"/>
              <a:pathLst>
                <a:path w="5603240" h="7647940">
                  <a:moveTo>
                    <a:pt x="5602909" y="0"/>
                  </a:moveTo>
                  <a:lnTo>
                    <a:pt x="0" y="0"/>
                  </a:lnTo>
                  <a:lnTo>
                    <a:pt x="0" y="7647863"/>
                  </a:lnTo>
                  <a:lnTo>
                    <a:pt x="5602909" y="7647863"/>
                  </a:lnTo>
                  <a:lnTo>
                    <a:pt x="5602909" y="0"/>
                  </a:lnTo>
                  <a:close/>
                </a:path>
              </a:pathLst>
            </a:custGeom>
            <a:solidFill>
              <a:srgbClr val="BDE6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23264" y="278485"/>
              <a:ext cx="5879465" cy="7935595"/>
            </a:xfrm>
            <a:custGeom>
              <a:avLst/>
              <a:gdLst/>
              <a:ahLst/>
              <a:cxnLst/>
              <a:rect l="l" t="t" r="r" b="b"/>
              <a:pathLst>
                <a:path w="5879465" h="7935595">
                  <a:moveTo>
                    <a:pt x="128943" y="4458309"/>
                  </a:moveTo>
                  <a:lnTo>
                    <a:pt x="82600" y="4458309"/>
                  </a:lnTo>
                  <a:lnTo>
                    <a:pt x="0" y="4540910"/>
                  </a:lnTo>
                  <a:lnTo>
                    <a:pt x="0" y="4587252"/>
                  </a:lnTo>
                  <a:lnTo>
                    <a:pt x="128943" y="4458309"/>
                  </a:lnTo>
                  <a:close/>
                </a:path>
                <a:path w="5879465" h="7935595">
                  <a:moveTo>
                    <a:pt x="364909" y="4458309"/>
                  </a:moveTo>
                  <a:lnTo>
                    <a:pt x="318566" y="4458309"/>
                  </a:lnTo>
                  <a:lnTo>
                    <a:pt x="0" y="4776863"/>
                  </a:lnTo>
                  <a:lnTo>
                    <a:pt x="0" y="4823218"/>
                  </a:lnTo>
                  <a:lnTo>
                    <a:pt x="364909" y="4458309"/>
                  </a:lnTo>
                  <a:close/>
                </a:path>
                <a:path w="5879465" h="7935595">
                  <a:moveTo>
                    <a:pt x="542442" y="7301941"/>
                  </a:moveTo>
                  <a:lnTo>
                    <a:pt x="12" y="7844383"/>
                  </a:lnTo>
                  <a:lnTo>
                    <a:pt x="12" y="7890713"/>
                  </a:lnTo>
                  <a:lnTo>
                    <a:pt x="542442" y="7348283"/>
                  </a:lnTo>
                  <a:lnTo>
                    <a:pt x="542442" y="7301941"/>
                  </a:lnTo>
                  <a:close/>
                </a:path>
                <a:path w="5879465" h="7935595">
                  <a:moveTo>
                    <a:pt x="542442" y="7065975"/>
                  </a:moveTo>
                  <a:lnTo>
                    <a:pt x="12" y="7608417"/>
                  </a:lnTo>
                  <a:lnTo>
                    <a:pt x="12" y="7654747"/>
                  </a:lnTo>
                  <a:lnTo>
                    <a:pt x="542442" y="7112317"/>
                  </a:lnTo>
                  <a:lnTo>
                    <a:pt x="542442" y="7065975"/>
                  </a:lnTo>
                  <a:close/>
                </a:path>
                <a:path w="5879465" h="7935595">
                  <a:moveTo>
                    <a:pt x="542442" y="6830009"/>
                  </a:moveTo>
                  <a:lnTo>
                    <a:pt x="12" y="7372464"/>
                  </a:lnTo>
                  <a:lnTo>
                    <a:pt x="12" y="7418781"/>
                  </a:lnTo>
                  <a:lnTo>
                    <a:pt x="542442" y="6876351"/>
                  </a:lnTo>
                  <a:lnTo>
                    <a:pt x="542442" y="6830009"/>
                  </a:lnTo>
                  <a:close/>
                </a:path>
                <a:path w="5879465" h="7935595">
                  <a:moveTo>
                    <a:pt x="542442" y="6594056"/>
                  </a:moveTo>
                  <a:lnTo>
                    <a:pt x="12" y="7136498"/>
                  </a:lnTo>
                  <a:lnTo>
                    <a:pt x="12" y="7182828"/>
                  </a:lnTo>
                  <a:lnTo>
                    <a:pt x="542442" y="6640398"/>
                  </a:lnTo>
                  <a:lnTo>
                    <a:pt x="542442" y="6594056"/>
                  </a:lnTo>
                  <a:close/>
                </a:path>
                <a:path w="5879465" h="7935595">
                  <a:moveTo>
                    <a:pt x="542442" y="6358090"/>
                  </a:moveTo>
                  <a:lnTo>
                    <a:pt x="12" y="6900532"/>
                  </a:lnTo>
                  <a:lnTo>
                    <a:pt x="12" y="6946862"/>
                  </a:lnTo>
                  <a:lnTo>
                    <a:pt x="542442" y="6404432"/>
                  </a:lnTo>
                  <a:lnTo>
                    <a:pt x="542442" y="6358090"/>
                  </a:lnTo>
                  <a:close/>
                </a:path>
                <a:path w="5879465" h="7935595">
                  <a:moveTo>
                    <a:pt x="542442" y="6122124"/>
                  </a:moveTo>
                  <a:lnTo>
                    <a:pt x="12" y="6664579"/>
                  </a:lnTo>
                  <a:lnTo>
                    <a:pt x="12" y="6710896"/>
                  </a:lnTo>
                  <a:lnTo>
                    <a:pt x="542442" y="6168466"/>
                  </a:lnTo>
                  <a:lnTo>
                    <a:pt x="542442" y="6122124"/>
                  </a:lnTo>
                  <a:close/>
                </a:path>
                <a:path w="5879465" h="7935595">
                  <a:moveTo>
                    <a:pt x="542442" y="5886170"/>
                  </a:moveTo>
                  <a:lnTo>
                    <a:pt x="12" y="6428613"/>
                  </a:lnTo>
                  <a:lnTo>
                    <a:pt x="12" y="6474942"/>
                  </a:lnTo>
                  <a:lnTo>
                    <a:pt x="542442" y="5932513"/>
                  </a:lnTo>
                  <a:lnTo>
                    <a:pt x="542442" y="5886170"/>
                  </a:lnTo>
                  <a:close/>
                </a:path>
                <a:path w="5879465" h="7935595">
                  <a:moveTo>
                    <a:pt x="542442" y="5650204"/>
                  </a:moveTo>
                  <a:lnTo>
                    <a:pt x="12" y="6192647"/>
                  </a:lnTo>
                  <a:lnTo>
                    <a:pt x="12" y="6238976"/>
                  </a:lnTo>
                  <a:lnTo>
                    <a:pt x="542442" y="5696547"/>
                  </a:lnTo>
                  <a:lnTo>
                    <a:pt x="542442" y="5650204"/>
                  </a:lnTo>
                  <a:close/>
                </a:path>
                <a:path w="5879465" h="7935595">
                  <a:moveTo>
                    <a:pt x="542442" y="5414238"/>
                  </a:moveTo>
                  <a:lnTo>
                    <a:pt x="12" y="5956693"/>
                  </a:lnTo>
                  <a:lnTo>
                    <a:pt x="12" y="6003010"/>
                  </a:lnTo>
                  <a:lnTo>
                    <a:pt x="542442" y="5460581"/>
                  </a:lnTo>
                  <a:lnTo>
                    <a:pt x="542442" y="5414238"/>
                  </a:lnTo>
                  <a:close/>
                </a:path>
                <a:path w="5879465" h="7935595">
                  <a:moveTo>
                    <a:pt x="542442" y="5178285"/>
                  </a:moveTo>
                  <a:lnTo>
                    <a:pt x="12" y="5720727"/>
                  </a:lnTo>
                  <a:lnTo>
                    <a:pt x="12" y="5767070"/>
                  </a:lnTo>
                  <a:lnTo>
                    <a:pt x="542442" y="5224627"/>
                  </a:lnTo>
                  <a:lnTo>
                    <a:pt x="542442" y="5178285"/>
                  </a:lnTo>
                  <a:close/>
                </a:path>
                <a:path w="5879465" h="7935595">
                  <a:moveTo>
                    <a:pt x="542442" y="4942319"/>
                  </a:moveTo>
                  <a:lnTo>
                    <a:pt x="12" y="5484761"/>
                  </a:lnTo>
                  <a:lnTo>
                    <a:pt x="12" y="5531104"/>
                  </a:lnTo>
                  <a:lnTo>
                    <a:pt x="542442" y="4988661"/>
                  </a:lnTo>
                  <a:lnTo>
                    <a:pt x="542442" y="4942319"/>
                  </a:lnTo>
                  <a:close/>
                </a:path>
                <a:path w="5879465" h="7935595">
                  <a:moveTo>
                    <a:pt x="542442" y="4706353"/>
                  </a:moveTo>
                  <a:lnTo>
                    <a:pt x="12" y="5248808"/>
                  </a:lnTo>
                  <a:lnTo>
                    <a:pt x="12" y="5295138"/>
                  </a:lnTo>
                  <a:lnTo>
                    <a:pt x="542442" y="4752695"/>
                  </a:lnTo>
                  <a:lnTo>
                    <a:pt x="542442" y="4706353"/>
                  </a:lnTo>
                  <a:close/>
                </a:path>
                <a:path w="5879465" h="7935595">
                  <a:moveTo>
                    <a:pt x="542442" y="4470400"/>
                  </a:moveTo>
                  <a:lnTo>
                    <a:pt x="12" y="5012842"/>
                  </a:lnTo>
                  <a:lnTo>
                    <a:pt x="12" y="5059172"/>
                  </a:lnTo>
                  <a:lnTo>
                    <a:pt x="542442" y="4516742"/>
                  </a:lnTo>
                  <a:lnTo>
                    <a:pt x="542442" y="4470400"/>
                  </a:lnTo>
                  <a:close/>
                </a:path>
                <a:path w="5879465" h="7935595">
                  <a:moveTo>
                    <a:pt x="733767" y="7392911"/>
                  </a:moveTo>
                  <a:lnTo>
                    <a:pt x="687425" y="7392911"/>
                  </a:lnTo>
                  <a:lnTo>
                    <a:pt x="144995" y="7935354"/>
                  </a:lnTo>
                  <a:lnTo>
                    <a:pt x="191338" y="7935354"/>
                  </a:lnTo>
                  <a:lnTo>
                    <a:pt x="733767" y="7392911"/>
                  </a:lnTo>
                  <a:close/>
                </a:path>
                <a:path w="5879465" h="7935595">
                  <a:moveTo>
                    <a:pt x="969733" y="7392911"/>
                  </a:moveTo>
                  <a:lnTo>
                    <a:pt x="923391" y="7392911"/>
                  </a:lnTo>
                  <a:lnTo>
                    <a:pt x="380961" y="7935354"/>
                  </a:lnTo>
                  <a:lnTo>
                    <a:pt x="427304" y="7935354"/>
                  </a:lnTo>
                  <a:lnTo>
                    <a:pt x="969733" y="7392911"/>
                  </a:lnTo>
                  <a:close/>
                </a:path>
                <a:path w="5879465" h="7935595">
                  <a:moveTo>
                    <a:pt x="1205699" y="7392911"/>
                  </a:moveTo>
                  <a:lnTo>
                    <a:pt x="1159357" y="7392911"/>
                  </a:lnTo>
                  <a:lnTo>
                    <a:pt x="616927" y="7935354"/>
                  </a:lnTo>
                  <a:lnTo>
                    <a:pt x="663270" y="7935354"/>
                  </a:lnTo>
                  <a:lnTo>
                    <a:pt x="1205699" y="7392911"/>
                  </a:lnTo>
                  <a:close/>
                </a:path>
                <a:path w="5879465" h="7935595">
                  <a:moveTo>
                    <a:pt x="1441653" y="7392911"/>
                  </a:moveTo>
                  <a:lnTo>
                    <a:pt x="1395310" y="7392911"/>
                  </a:lnTo>
                  <a:lnTo>
                    <a:pt x="852881" y="7935354"/>
                  </a:lnTo>
                  <a:lnTo>
                    <a:pt x="899223" y="7935354"/>
                  </a:lnTo>
                  <a:lnTo>
                    <a:pt x="1441653" y="7392911"/>
                  </a:lnTo>
                  <a:close/>
                </a:path>
                <a:path w="5879465" h="7935595">
                  <a:moveTo>
                    <a:pt x="1677619" y="7392911"/>
                  </a:moveTo>
                  <a:lnTo>
                    <a:pt x="1631276" y="7392911"/>
                  </a:lnTo>
                  <a:lnTo>
                    <a:pt x="1088847" y="7935354"/>
                  </a:lnTo>
                  <a:lnTo>
                    <a:pt x="1135176" y="7935354"/>
                  </a:lnTo>
                  <a:lnTo>
                    <a:pt x="1677619" y="7392911"/>
                  </a:lnTo>
                  <a:close/>
                </a:path>
                <a:path w="5879465" h="7935595">
                  <a:moveTo>
                    <a:pt x="1913585" y="7392911"/>
                  </a:moveTo>
                  <a:lnTo>
                    <a:pt x="1867242" y="7392911"/>
                  </a:lnTo>
                  <a:lnTo>
                    <a:pt x="1324813" y="7935354"/>
                  </a:lnTo>
                  <a:lnTo>
                    <a:pt x="1371155" y="7935354"/>
                  </a:lnTo>
                  <a:lnTo>
                    <a:pt x="1913585" y="7392911"/>
                  </a:lnTo>
                  <a:close/>
                </a:path>
                <a:path w="5879465" h="7935595">
                  <a:moveTo>
                    <a:pt x="2149538" y="7392911"/>
                  </a:moveTo>
                  <a:lnTo>
                    <a:pt x="2103196" y="7392911"/>
                  </a:lnTo>
                  <a:lnTo>
                    <a:pt x="1560766" y="7935354"/>
                  </a:lnTo>
                  <a:lnTo>
                    <a:pt x="1607096" y="7935354"/>
                  </a:lnTo>
                  <a:lnTo>
                    <a:pt x="2149538" y="7392911"/>
                  </a:lnTo>
                  <a:close/>
                </a:path>
                <a:path w="5879465" h="7935595">
                  <a:moveTo>
                    <a:pt x="2385491" y="7392911"/>
                  </a:moveTo>
                  <a:lnTo>
                    <a:pt x="2339149" y="7392911"/>
                  </a:lnTo>
                  <a:lnTo>
                    <a:pt x="1796719" y="7935354"/>
                  </a:lnTo>
                  <a:lnTo>
                    <a:pt x="1843049" y="7935354"/>
                  </a:lnTo>
                  <a:lnTo>
                    <a:pt x="2385491" y="7392911"/>
                  </a:lnTo>
                  <a:close/>
                </a:path>
                <a:path w="5879465" h="7935595">
                  <a:moveTo>
                    <a:pt x="2621470" y="7392911"/>
                  </a:moveTo>
                  <a:lnTo>
                    <a:pt x="2575128" y="7392911"/>
                  </a:lnTo>
                  <a:lnTo>
                    <a:pt x="2032698" y="7935354"/>
                  </a:lnTo>
                  <a:lnTo>
                    <a:pt x="2079028" y="7935354"/>
                  </a:lnTo>
                  <a:lnTo>
                    <a:pt x="2621470" y="7392911"/>
                  </a:lnTo>
                  <a:close/>
                </a:path>
                <a:path w="5879465" h="7935595">
                  <a:moveTo>
                    <a:pt x="2857423" y="7392911"/>
                  </a:moveTo>
                  <a:lnTo>
                    <a:pt x="2811081" y="7392911"/>
                  </a:lnTo>
                  <a:lnTo>
                    <a:pt x="2268651" y="7935354"/>
                  </a:lnTo>
                  <a:lnTo>
                    <a:pt x="2314994" y="7935354"/>
                  </a:lnTo>
                  <a:lnTo>
                    <a:pt x="2857423" y="7392911"/>
                  </a:lnTo>
                  <a:close/>
                </a:path>
                <a:path w="5879465" h="7935595">
                  <a:moveTo>
                    <a:pt x="2902940" y="0"/>
                  </a:moveTo>
                  <a:lnTo>
                    <a:pt x="2856598" y="0"/>
                  </a:lnTo>
                  <a:lnTo>
                    <a:pt x="2679052" y="177546"/>
                  </a:lnTo>
                  <a:lnTo>
                    <a:pt x="2679052" y="223888"/>
                  </a:lnTo>
                  <a:lnTo>
                    <a:pt x="2902940" y="0"/>
                  </a:lnTo>
                  <a:close/>
                </a:path>
                <a:path w="5879465" h="7935595">
                  <a:moveTo>
                    <a:pt x="3093389" y="7392911"/>
                  </a:moveTo>
                  <a:lnTo>
                    <a:pt x="3047047" y="7392911"/>
                  </a:lnTo>
                  <a:lnTo>
                    <a:pt x="2504617" y="7935354"/>
                  </a:lnTo>
                  <a:lnTo>
                    <a:pt x="2550960" y="7935354"/>
                  </a:lnTo>
                  <a:lnTo>
                    <a:pt x="3093389" y="7392911"/>
                  </a:lnTo>
                  <a:close/>
                </a:path>
                <a:path w="5879465" h="7935595">
                  <a:moveTo>
                    <a:pt x="3138881" y="25"/>
                  </a:moveTo>
                  <a:lnTo>
                    <a:pt x="3092564" y="25"/>
                  </a:lnTo>
                  <a:lnTo>
                    <a:pt x="2679052" y="413512"/>
                  </a:lnTo>
                  <a:lnTo>
                    <a:pt x="2679052" y="459854"/>
                  </a:lnTo>
                  <a:lnTo>
                    <a:pt x="3138881" y="25"/>
                  </a:lnTo>
                  <a:close/>
                </a:path>
                <a:path w="5879465" h="7935595">
                  <a:moveTo>
                    <a:pt x="3200400" y="7711478"/>
                  </a:moveTo>
                  <a:lnTo>
                    <a:pt x="2976537" y="7935366"/>
                  </a:lnTo>
                  <a:lnTo>
                    <a:pt x="3022854" y="7935366"/>
                  </a:lnTo>
                  <a:lnTo>
                    <a:pt x="3200400" y="7757820"/>
                  </a:lnTo>
                  <a:lnTo>
                    <a:pt x="3200400" y="7711478"/>
                  </a:lnTo>
                  <a:close/>
                </a:path>
                <a:path w="5879465" h="7935595">
                  <a:moveTo>
                    <a:pt x="3200400" y="7475512"/>
                  </a:moveTo>
                  <a:lnTo>
                    <a:pt x="2740571" y="7935366"/>
                  </a:lnTo>
                  <a:lnTo>
                    <a:pt x="2786913" y="7935366"/>
                  </a:lnTo>
                  <a:lnTo>
                    <a:pt x="3200400" y="7521854"/>
                  </a:lnTo>
                  <a:lnTo>
                    <a:pt x="3200400" y="7475512"/>
                  </a:lnTo>
                  <a:close/>
                </a:path>
                <a:path w="5879465" h="7935595">
                  <a:moveTo>
                    <a:pt x="3374847" y="25"/>
                  </a:moveTo>
                  <a:lnTo>
                    <a:pt x="3328505" y="25"/>
                  </a:lnTo>
                  <a:lnTo>
                    <a:pt x="2786075" y="542455"/>
                  </a:lnTo>
                  <a:lnTo>
                    <a:pt x="2832417" y="542455"/>
                  </a:lnTo>
                  <a:lnTo>
                    <a:pt x="3374847" y="25"/>
                  </a:lnTo>
                  <a:close/>
                </a:path>
                <a:path w="5879465" h="7935595">
                  <a:moveTo>
                    <a:pt x="3610813" y="25"/>
                  </a:moveTo>
                  <a:lnTo>
                    <a:pt x="3564471" y="25"/>
                  </a:lnTo>
                  <a:lnTo>
                    <a:pt x="3022041" y="542455"/>
                  </a:lnTo>
                  <a:lnTo>
                    <a:pt x="3068383" y="542455"/>
                  </a:lnTo>
                  <a:lnTo>
                    <a:pt x="3610813" y="25"/>
                  </a:lnTo>
                  <a:close/>
                </a:path>
                <a:path w="5879465" h="7935595">
                  <a:moveTo>
                    <a:pt x="3846779" y="25"/>
                  </a:moveTo>
                  <a:lnTo>
                    <a:pt x="3800437" y="25"/>
                  </a:lnTo>
                  <a:lnTo>
                    <a:pt x="3258007" y="542455"/>
                  </a:lnTo>
                  <a:lnTo>
                    <a:pt x="3304349" y="542455"/>
                  </a:lnTo>
                  <a:lnTo>
                    <a:pt x="3846779" y="25"/>
                  </a:lnTo>
                  <a:close/>
                </a:path>
                <a:path w="5879465" h="7935595">
                  <a:moveTo>
                    <a:pt x="4082758" y="25"/>
                  </a:moveTo>
                  <a:lnTo>
                    <a:pt x="4036390" y="25"/>
                  </a:lnTo>
                  <a:lnTo>
                    <a:pt x="3493960" y="542455"/>
                  </a:lnTo>
                  <a:lnTo>
                    <a:pt x="3540302" y="542455"/>
                  </a:lnTo>
                  <a:lnTo>
                    <a:pt x="4082758" y="25"/>
                  </a:lnTo>
                  <a:close/>
                </a:path>
                <a:path w="5879465" h="7935595">
                  <a:moveTo>
                    <a:pt x="4318698" y="25"/>
                  </a:moveTo>
                  <a:lnTo>
                    <a:pt x="4272356" y="25"/>
                  </a:lnTo>
                  <a:lnTo>
                    <a:pt x="3729926" y="542455"/>
                  </a:lnTo>
                  <a:lnTo>
                    <a:pt x="3776268" y="542455"/>
                  </a:lnTo>
                  <a:lnTo>
                    <a:pt x="4318698" y="25"/>
                  </a:lnTo>
                  <a:close/>
                </a:path>
                <a:path w="5879465" h="7935595">
                  <a:moveTo>
                    <a:pt x="4554664" y="25"/>
                  </a:moveTo>
                  <a:lnTo>
                    <a:pt x="4508322" y="25"/>
                  </a:lnTo>
                  <a:lnTo>
                    <a:pt x="3965892" y="542455"/>
                  </a:lnTo>
                  <a:lnTo>
                    <a:pt x="4012234" y="542455"/>
                  </a:lnTo>
                  <a:lnTo>
                    <a:pt x="4554664" y="25"/>
                  </a:lnTo>
                  <a:close/>
                </a:path>
                <a:path w="5879465" h="7935595">
                  <a:moveTo>
                    <a:pt x="4790643" y="25"/>
                  </a:moveTo>
                  <a:lnTo>
                    <a:pt x="4744275" y="25"/>
                  </a:lnTo>
                  <a:lnTo>
                    <a:pt x="4201845" y="542455"/>
                  </a:lnTo>
                  <a:lnTo>
                    <a:pt x="4248188" y="542455"/>
                  </a:lnTo>
                  <a:lnTo>
                    <a:pt x="4790643" y="25"/>
                  </a:lnTo>
                  <a:close/>
                </a:path>
                <a:path w="5879465" h="7935595">
                  <a:moveTo>
                    <a:pt x="5026584" y="25"/>
                  </a:moveTo>
                  <a:lnTo>
                    <a:pt x="4980241" y="25"/>
                  </a:lnTo>
                  <a:lnTo>
                    <a:pt x="4437812" y="542455"/>
                  </a:lnTo>
                  <a:lnTo>
                    <a:pt x="4484154" y="542455"/>
                  </a:lnTo>
                  <a:lnTo>
                    <a:pt x="5026584" y="25"/>
                  </a:lnTo>
                  <a:close/>
                </a:path>
                <a:path w="5879465" h="7935595">
                  <a:moveTo>
                    <a:pt x="5262550" y="25"/>
                  </a:moveTo>
                  <a:lnTo>
                    <a:pt x="5216195" y="25"/>
                  </a:lnTo>
                  <a:lnTo>
                    <a:pt x="4673778" y="542455"/>
                  </a:lnTo>
                  <a:lnTo>
                    <a:pt x="4720120" y="542455"/>
                  </a:lnTo>
                  <a:lnTo>
                    <a:pt x="5262550" y="25"/>
                  </a:lnTo>
                  <a:close/>
                </a:path>
                <a:path w="5879465" h="7935595">
                  <a:moveTo>
                    <a:pt x="5498528" y="25"/>
                  </a:moveTo>
                  <a:lnTo>
                    <a:pt x="5452161" y="25"/>
                  </a:lnTo>
                  <a:lnTo>
                    <a:pt x="4909731" y="542455"/>
                  </a:lnTo>
                  <a:lnTo>
                    <a:pt x="4956073" y="542455"/>
                  </a:lnTo>
                  <a:lnTo>
                    <a:pt x="5498528" y="25"/>
                  </a:lnTo>
                  <a:close/>
                </a:path>
                <a:path w="5879465" h="7935595">
                  <a:moveTo>
                    <a:pt x="5734469" y="25"/>
                  </a:moveTo>
                  <a:lnTo>
                    <a:pt x="5688127" y="25"/>
                  </a:lnTo>
                  <a:lnTo>
                    <a:pt x="5145697" y="542455"/>
                  </a:lnTo>
                  <a:lnTo>
                    <a:pt x="5192039" y="542455"/>
                  </a:lnTo>
                  <a:lnTo>
                    <a:pt x="5734469" y="25"/>
                  </a:lnTo>
                  <a:close/>
                </a:path>
                <a:path w="5879465" h="7935595">
                  <a:moveTo>
                    <a:pt x="5879439" y="2876207"/>
                  </a:moveTo>
                  <a:lnTo>
                    <a:pt x="5337010" y="3418636"/>
                  </a:lnTo>
                  <a:lnTo>
                    <a:pt x="5337010" y="3464979"/>
                  </a:lnTo>
                  <a:lnTo>
                    <a:pt x="5879439" y="2922536"/>
                  </a:lnTo>
                  <a:lnTo>
                    <a:pt x="5879439" y="2876207"/>
                  </a:lnTo>
                  <a:close/>
                </a:path>
                <a:path w="5879465" h="7935595">
                  <a:moveTo>
                    <a:pt x="5879439" y="2640241"/>
                  </a:moveTo>
                  <a:lnTo>
                    <a:pt x="5337010" y="3182670"/>
                  </a:lnTo>
                  <a:lnTo>
                    <a:pt x="5337010" y="3229013"/>
                  </a:lnTo>
                  <a:lnTo>
                    <a:pt x="5879439" y="2686570"/>
                  </a:lnTo>
                  <a:lnTo>
                    <a:pt x="5879439" y="2640241"/>
                  </a:lnTo>
                  <a:close/>
                </a:path>
                <a:path w="5879465" h="7935595">
                  <a:moveTo>
                    <a:pt x="5879439" y="2404275"/>
                  </a:moveTo>
                  <a:lnTo>
                    <a:pt x="5337010" y="2946704"/>
                  </a:lnTo>
                  <a:lnTo>
                    <a:pt x="5337010" y="2993047"/>
                  </a:lnTo>
                  <a:lnTo>
                    <a:pt x="5879439" y="2450604"/>
                  </a:lnTo>
                  <a:lnTo>
                    <a:pt x="5879439" y="2404275"/>
                  </a:lnTo>
                  <a:close/>
                </a:path>
                <a:path w="5879465" h="7935595">
                  <a:moveTo>
                    <a:pt x="5879439" y="2168321"/>
                  </a:moveTo>
                  <a:lnTo>
                    <a:pt x="5337010" y="2710751"/>
                  </a:lnTo>
                  <a:lnTo>
                    <a:pt x="5337010" y="2757093"/>
                  </a:lnTo>
                  <a:lnTo>
                    <a:pt x="5879439" y="2214651"/>
                  </a:lnTo>
                  <a:lnTo>
                    <a:pt x="5879439" y="2168321"/>
                  </a:lnTo>
                  <a:close/>
                </a:path>
                <a:path w="5879465" h="7935595">
                  <a:moveTo>
                    <a:pt x="5879439" y="1932355"/>
                  </a:moveTo>
                  <a:lnTo>
                    <a:pt x="5337010" y="2474785"/>
                  </a:lnTo>
                  <a:lnTo>
                    <a:pt x="5337010" y="2521127"/>
                  </a:lnTo>
                  <a:lnTo>
                    <a:pt x="5879439" y="1978685"/>
                  </a:lnTo>
                  <a:lnTo>
                    <a:pt x="5879439" y="1932355"/>
                  </a:lnTo>
                  <a:close/>
                </a:path>
                <a:path w="5879465" h="7935595">
                  <a:moveTo>
                    <a:pt x="5879439" y="1696389"/>
                  </a:moveTo>
                  <a:lnTo>
                    <a:pt x="5337010" y="2238819"/>
                  </a:lnTo>
                  <a:lnTo>
                    <a:pt x="5337010" y="2285161"/>
                  </a:lnTo>
                  <a:lnTo>
                    <a:pt x="5879439" y="1742719"/>
                  </a:lnTo>
                  <a:lnTo>
                    <a:pt x="5879439" y="1696389"/>
                  </a:lnTo>
                  <a:close/>
                </a:path>
                <a:path w="5879465" h="7935595">
                  <a:moveTo>
                    <a:pt x="5879439" y="1460436"/>
                  </a:moveTo>
                  <a:lnTo>
                    <a:pt x="5337010" y="2002866"/>
                  </a:lnTo>
                  <a:lnTo>
                    <a:pt x="5337010" y="2049208"/>
                  </a:lnTo>
                  <a:lnTo>
                    <a:pt x="5879439" y="1506766"/>
                  </a:lnTo>
                  <a:lnTo>
                    <a:pt x="5879439" y="1460436"/>
                  </a:lnTo>
                  <a:close/>
                </a:path>
                <a:path w="5879465" h="7935595">
                  <a:moveTo>
                    <a:pt x="5879439" y="1224470"/>
                  </a:moveTo>
                  <a:lnTo>
                    <a:pt x="5337010" y="1766900"/>
                  </a:lnTo>
                  <a:lnTo>
                    <a:pt x="5337010" y="1813242"/>
                  </a:lnTo>
                  <a:lnTo>
                    <a:pt x="5879439" y="1270812"/>
                  </a:lnTo>
                  <a:lnTo>
                    <a:pt x="5879439" y="1224470"/>
                  </a:lnTo>
                  <a:close/>
                </a:path>
                <a:path w="5879465" h="7935595">
                  <a:moveTo>
                    <a:pt x="5879439" y="988504"/>
                  </a:moveTo>
                  <a:lnTo>
                    <a:pt x="5337010" y="1530934"/>
                  </a:lnTo>
                  <a:lnTo>
                    <a:pt x="5337010" y="1577276"/>
                  </a:lnTo>
                  <a:lnTo>
                    <a:pt x="5879439" y="1034834"/>
                  </a:lnTo>
                  <a:lnTo>
                    <a:pt x="5879439" y="988504"/>
                  </a:lnTo>
                  <a:close/>
                </a:path>
                <a:path w="5879465" h="7935595">
                  <a:moveTo>
                    <a:pt x="5879439" y="752551"/>
                  </a:moveTo>
                  <a:lnTo>
                    <a:pt x="5337010" y="1294980"/>
                  </a:lnTo>
                  <a:lnTo>
                    <a:pt x="5337010" y="1341323"/>
                  </a:lnTo>
                  <a:lnTo>
                    <a:pt x="5879439" y="798880"/>
                  </a:lnTo>
                  <a:lnTo>
                    <a:pt x="5879439" y="752551"/>
                  </a:lnTo>
                  <a:close/>
                </a:path>
                <a:path w="5879465" h="7935595">
                  <a:moveTo>
                    <a:pt x="5879439" y="516585"/>
                  </a:moveTo>
                  <a:lnTo>
                    <a:pt x="5337010" y="1059014"/>
                  </a:lnTo>
                  <a:lnTo>
                    <a:pt x="5337010" y="1105357"/>
                  </a:lnTo>
                  <a:lnTo>
                    <a:pt x="5879439" y="562927"/>
                  </a:lnTo>
                  <a:lnTo>
                    <a:pt x="5879439" y="516585"/>
                  </a:lnTo>
                  <a:close/>
                </a:path>
                <a:path w="5879465" h="7935595">
                  <a:moveTo>
                    <a:pt x="5879439" y="280619"/>
                  </a:moveTo>
                  <a:lnTo>
                    <a:pt x="5337010" y="823048"/>
                  </a:lnTo>
                  <a:lnTo>
                    <a:pt x="5337010" y="869391"/>
                  </a:lnTo>
                  <a:lnTo>
                    <a:pt x="5879439" y="326948"/>
                  </a:lnTo>
                  <a:lnTo>
                    <a:pt x="5879439" y="280619"/>
                  </a:lnTo>
                  <a:close/>
                </a:path>
                <a:path w="5879465" h="7935595">
                  <a:moveTo>
                    <a:pt x="5879439" y="44665"/>
                  </a:moveTo>
                  <a:lnTo>
                    <a:pt x="5337010" y="587095"/>
                  </a:lnTo>
                  <a:lnTo>
                    <a:pt x="5337010" y="633437"/>
                  </a:lnTo>
                  <a:lnTo>
                    <a:pt x="5879439" y="90995"/>
                  </a:lnTo>
                  <a:lnTo>
                    <a:pt x="5879439" y="44665"/>
                  </a:lnTo>
                  <a:close/>
                </a:path>
                <a:path w="5879465" h="7935595">
                  <a:moveTo>
                    <a:pt x="5879465" y="3348113"/>
                  </a:moveTo>
                  <a:lnTo>
                    <a:pt x="5750522" y="3477056"/>
                  </a:lnTo>
                  <a:lnTo>
                    <a:pt x="5796864" y="3477056"/>
                  </a:lnTo>
                  <a:lnTo>
                    <a:pt x="5879465" y="3394456"/>
                  </a:lnTo>
                  <a:lnTo>
                    <a:pt x="5879465" y="3348113"/>
                  </a:lnTo>
                  <a:close/>
                </a:path>
                <a:path w="5879465" h="7935595">
                  <a:moveTo>
                    <a:pt x="5879465" y="3112147"/>
                  </a:moveTo>
                  <a:lnTo>
                    <a:pt x="5514556" y="3477056"/>
                  </a:lnTo>
                  <a:lnTo>
                    <a:pt x="5560898" y="3477056"/>
                  </a:lnTo>
                  <a:lnTo>
                    <a:pt x="5879465" y="3158490"/>
                  </a:lnTo>
                  <a:lnTo>
                    <a:pt x="5879465" y="3112147"/>
                  </a:lnTo>
                  <a:close/>
                </a:path>
              </a:pathLst>
            </a:custGeom>
            <a:solidFill>
              <a:srgbClr val="3D4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7358" y="369518"/>
              <a:ext cx="7107555" cy="8119745"/>
            </a:xfrm>
            <a:custGeom>
              <a:avLst/>
              <a:gdLst/>
              <a:ahLst/>
              <a:cxnLst/>
              <a:rect l="l" t="t" r="r" b="b"/>
              <a:pathLst>
                <a:path w="7107555" h="8119745">
                  <a:moveTo>
                    <a:pt x="181025" y="3825062"/>
                  </a:moveTo>
                  <a:lnTo>
                    <a:pt x="90500" y="3734536"/>
                  </a:lnTo>
                  <a:lnTo>
                    <a:pt x="0" y="3825062"/>
                  </a:lnTo>
                  <a:lnTo>
                    <a:pt x="90500" y="3915587"/>
                  </a:lnTo>
                  <a:lnTo>
                    <a:pt x="181025" y="3825062"/>
                  </a:lnTo>
                  <a:close/>
                </a:path>
                <a:path w="7107555" h="8119745">
                  <a:moveTo>
                    <a:pt x="757097" y="706323"/>
                  </a:moveTo>
                  <a:lnTo>
                    <a:pt x="666572" y="615797"/>
                  </a:lnTo>
                  <a:lnTo>
                    <a:pt x="576072" y="706323"/>
                  </a:lnTo>
                  <a:lnTo>
                    <a:pt x="666572" y="796848"/>
                  </a:lnTo>
                  <a:lnTo>
                    <a:pt x="757097" y="706323"/>
                  </a:lnTo>
                  <a:close/>
                </a:path>
                <a:path w="7107555" h="8119745">
                  <a:moveTo>
                    <a:pt x="3552507" y="8028686"/>
                  </a:moveTo>
                  <a:lnTo>
                    <a:pt x="3461982" y="7938173"/>
                  </a:lnTo>
                  <a:lnTo>
                    <a:pt x="3371481" y="8028686"/>
                  </a:lnTo>
                  <a:lnTo>
                    <a:pt x="3461982" y="8119211"/>
                  </a:lnTo>
                  <a:lnTo>
                    <a:pt x="3552507" y="8028686"/>
                  </a:lnTo>
                  <a:close/>
                </a:path>
                <a:path w="7107555" h="8119745">
                  <a:moveTo>
                    <a:pt x="5136108" y="90525"/>
                  </a:moveTo>
                  <a:lnTo>
                    <a:pt x="5045583" y="0"/>
                  </a:lnTo>
                  <a:lnTo>
                    <a:pt x="4955057" y="90525"/>
                  </a:lnTo>
                  <a:lnTo>
                    <a:pt x="5045583" y="181051"/>
                  </a:lnTo>
                  <a:lnTo>
                    <a:pt x="5136108" y="90525"/>
                  </a:lnTo>
                  <a:close/>
                </a:path>
                <a:path w="7107555" h="8119745">
                  <a:moveTo>
                    <a:pt x="7107136" y="6957034"/>
                  </a:moveTo>
                  <a:lnTo>
                    <a:pt x="7016610" y="6866509"/>
                  </a:lnTo>
                  <a:lnTo>
                    <a:pt x="6926110" y="6957034"/>
                  </a:lnTo>
                  <a:lnTo>
                    <a:pt x="7016610" y="7047547"/>
                  </a:lnTo>
                  <a:lnTo>
                    <a:pt x="7107136" y="6957034"/>
                  </a:lnTo>
                  <a:close/>
                </a:path>
              </a:pathLst>
            </a:custGeom>
            <a:solidFill>
              <a:srgbClr val="F45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1853" y="124993"/>
              <a:ext cx="1029969" cy="232410"/>
            </a:xfrm>
            <a:custGeom>
              <a:avLst/>
              <a:gdLst/>
              <a:ahLst/>
              <a:cxnLst/>
              <a:rect l="l" t="t" r="r" b="b"/>
              <a:pathLst>
                <a:path w="1029969" h="232410">
                  <a:moveTo>
                    <a:pt x="201028" y="116065"/>
                  </a:moveTo>
                  <a:lnTo>
                    <a:pt x="0" y="0"/>
                  </a:lnTo>
                  <a:lnTo>
                    <a:pt x="0" y="232130"/>
                  </a:lnTo>
                  <a:lnTo>
                    <a:pt x="201028" y="116065"/>
                  </a:lnTo>
                  <a:close/>
                </a:path>
                <a:path w="1029969" h="232410">
                  <a:moveTo>
                    <a:pt x="408241" y="116065"/>
                  </a:moveTo>
                  <a:lnTo>
                    <a:pt x="207213" y="0"/>
                  </a:lnTo>
                  <a:lnTo>
                    <a:pt x="207213" y="232130"/>
                  </a:lnTo>
                  <a:lnTo>
                    <a:pt x="408241" y="116065"/>
                  </a:lnTo>
                  <a:close/>
                </a:path>
                <a:path w="1029969" h="232410">
                  <a:moveTo>
                    <a:pt x="615454" y="116065"/>
                  </a:moveTo>
                  <a:lnTo>
                    <a:pt x="414426" y="0"/>
                  </a:lnTo>
                  <a:lnTo>
                    <a:pt x="414426" y="232130"/>
                  </a:lnTo>
                  <a:lnTo>
                    <a:pt x="615454" y="116065"/>
                  </a:lnTo>
                  <a:close/>
                </a:path>
                <a:path w="1029969" h="232410">
                  <a:moveTo>
                    <a:pt x="822667" y="116065"/>
                  </a:moveTo>
                  <a:lnTo>
                    <a:pt x="621639" y="0"/>
                  </a:lnTo>
                  <a:lnTo>
                    <a:pt x="621639" y="232130"/>
                  </a:lnTo>
                  <a:lnTo>
                    <a:pt x="822667" y="116065"/>
                  </a:lnTo>
                  <a:close/>
                </a:path>
                <a:path w="1029969" h="232410">
                  <a:moveTo>
                    <a:pt x="1029881" y="116065"/>
                  </a:moveTo>
                  <a:lnTo>
                    <a:pt x="828852" y="0"/>
                  </a:lnTo>
                  <a:lnTo>
                    <a:pt x="828852" y="232130"/>
                  </a:lnTo>
                  <a:lnTo>
                    <a:pt x="1029881" y="1160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74220" y="8520328"/>
              <a:ext cx="52069" cy="33655"/>
            </a:xfrm>
            <a:custGeom>
              <a:avLst/>
              <a:gdLst/>
              <a:ahLst/>
              <a:cxnLst/>
              <a:rect l="l" t="t" r="r" b="b"/>
              <a:pathLst>
                <a:path w="52070" h="33654">
                  <a:moveTo>
                    <a:pt x="0" y="0"/>
                  </a:moveTo>
                  <a:lnTo>
                    <a:pt x="9990" y="33375"/>
                  </a:lnTo>
                  <a:lnTo>
                    <a:pt x="51689" y="33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E6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44161" y="8526945"/>
              <a:ext cx="50800" cy="27305"/>
            </a:xfrm>
            <a:custGeom>
              <a:avLst/>
              <a:gdLst/>
              <a:ahLst/>
              <a:cxnLst/>
              <a:rect l="l" t="t" r="r" b="b"/>
              <a:pathLst>
                <a:path w="50800" h="27304">
                  <a:moveTo>
                    <a:pt x="50552" y="0"/>
                  </a:moveTo>
                  <a:lnTo>
                    <a:pt x="0" y="26758"/>
                  </a:lnTo>
                  <a:lnTo>
                    <a:pt x="39946" y="26758"/>
                  </a:lnTo>
                  <a:lnTo>
                    <a:pt x="50552" y="0"/>
                  </a:lnTo>
                  <a:close/>
                </a:path>
              </a:pathLst>
            </a:custGeom>
            <a:solidFill>
              <a:srgbClr val="FBC5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73648" y="8472259"/>
              <a:ext cx="154305" cy="81915"/>
            </a:xfrm>
            <a:custGeom>
              <a:avLst/>
              <a:gdLst/>
              <a:ahLst/>
              <a:cxnLst/>
              <a:rect l="l" t="t" r="r" b="b"/>
              <a:pathLst>
                <a:path w="154305" h="81915">
                  <a:moveTo>
                    <a:pt x="153869" y="0"/>
                  </a:moveTo>
                  <a:lnTo>
                    <a:pt x="121587" y="81445"/>
                  </a:lnTo>
                </a:path>
                <a:path w="154305" h="81915">
                  <a:moveTo>
                    <a:pt x="0" y="81445"/>
                  </a:moveTo>
                  <a:lnTo>
                    <a:pt x="153869" y="0"/>
                  </a:lnTo>
                </a:path>
              </a:pathLst>
            </a:custGeom>
            <a:ln w="32004">
              <a:solidFill>
                <a:srgbClr val="3D4E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7454" y="1615872"/>
              <a:ext cx="136093" cy="1360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7454" y="1007795"/>
              <a:ext cx="136093" cy="1360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7454" y="1311834"/>
              <a:ext cx="136093" cy="1360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22864" y="8283816"/>
              <a:ext cx="136080" cy="1360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22864" y="7675740"/>
              <a:ext cx="136080" cy="13608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22864" y="7979778"/>
              <a:ext cx="136080" cy="13608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084936" y="3318992"/>
              <a:ext cx="136080" cy="13608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084936" y="3927068"/>
              <a:ext cx="136080" cy="13608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084936" y="3623030"/>
              <a:ext cx="136080" cy="13608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80198" y="759116"/>
              <a:ext cx="6039485" cy="7789545"/>
            </a:xfrm>
            <a:custGeom>
              <a:avLst/>
              <a:gdLst/>
              <a:ahLst/>
              <a:cxnLst/>
              <a:rect l="l" t="t" r="r" b="b"/>
              <a:pathLst>
                <a:path w="6039484" h="7789545">
                  <a:moveTo>
                    <a:pt x="4962830" y="0"/>
                  </a:moveTo>
                  <a:lnTo>
                    <a:pt x="0" y="0"/>
                  </a:lnTo>
                  <a:lnTo>
                    <a:pt x="0" y="3469449"/>
                  </a:lnTo>
                  <a:lnTo>
                    <a:pt x="0" y="7007796"/>
                  </a:lnTo>
                  <a:lnTo>
                    <a:pt x="4962830" y="7007796"/>
                  </a:lnTo>
                  <a:lnTo>
                    <a:pt x="4962830" y="3469449"/>
                  </a:lnTo>
                  <a:lnTo>
                    <a:pt x="4962830" y="0"/>
                  </a:lnTo>
                  <a:close/>
                </a:path>
                <a:path w="6039484" h="7789545">
                  <a:moveTo>
                    <a:pt x="5210505" y="7557122"/>
                  </a:moveTo>
                  <a:lnTo>
                    <a:pt x="5009477" y="7673187"/>
                  </a:lnTo>
                  <a:lnTo>
                    <a:pt x="5210505" y="7789265"/>
                  </a:lnTo>
                  <a:lnTo>
                    <a:pt x="5210505" y="7557122"/>
                  </a:lnTo>
                  <a:close/>
                </a:path>
                <a:path w="6039484" h="7789545">
                  <a:moveTo>
                    <a:pt x="5417718" y="7557122"/>
                  </a:moveTo>
                  <a:lnTo>
                    <a:pt x="5216690" y="7673187"/>
                  </a:lnTo>
                  <a:lnTo>
                    <a:pt x="5417718" y="7789265"/>
                  </a:lnTo>
                  <a:lnTo>
                    <a:pt x="5417718" y="7557122"/>
                  </a:lnTo>
                  <a:close/>
                </a:path>
                <a:path w="6039484" h="7789545">
                  <a:moveTo>
                    <a:pt x="5624931" y="7557122"/>
                  </a:moveTo>
                  <a:lnTo>
                    <a:pt x="5423903" y="7673187"/>
                  </a:lnTo>
                  <a:lnTo>
                    <a:pt x="5624931" y="7789265"/>
                  </a:lnTo>
                  <a:lnTo>
                    <a:pt x="5624931" y="7557122"/>
                  </a:lnTo>
                  <a:close/>
                </a:path>
                <a:path w="6039484" h="7789545">
                  <a:moveTo>
                    <a:pt x="5832132" y="7557122"/>
                  </a:moveTo>
                  <a:lnTo>
                    <a:pt x="5631104" y="7673187"/>
                  </a:lnTo>
                  <a:lnTo>
                    <a:pt x="5832132" y="7789265"/>
                  </a:lnTo>
                  <a:lnTo>
                    <a:pt x="5832132" y="7557122"/>
                  </a:lnTo>
                  <a:close/>
                </a:path>
                <a:path w="6039484" h="7789545">
                  <a:moveTo>
                    <a:pt x="6039345" y="7557122"/>
                  </a:moveTo>
                  <a:lnTo>
                    <a:pt x="5838317" y="7673187"/>
                  </a:lnTo>
                  <a:lnTo>
                    <a:pt x="6039345" y="7789265"/>
                  </a:lnTo>
                  <a:lnTo>
                    <a:pt x="6039345" y="755712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137133" y="0"/>
              <a:ext cx="267970" cy="565150"/>
            </a:xfrm>
            <a:custGeom>
              <a:avLst/>
              <a:gdLst/>
              <a:ahLst/>
              <a:cxnLst/>
              <a:rect l="l" t="t" r="r" b="b"/>
              <a:pathLst>
                <a:path w="267970" h="565150">
                  <a:moveTo>
                    <a:pt x="31686" y="0"/>
                  </a:moveTo>
                  <a:lnTo>
                    <a:pt x="0" y="0"/>
                  </a:lnTo>
                  <a:lnTo>
                    <a:pt x="0" y="299224"/>
                  </a:lnTo>
                  <a:lnTo>
                    <a:pt x="31686" y="299224"/>
                  </a:lnTo>
                  <a:lnTo>
                    <a:pt x="31686" y="0"/>
                  </a:lnTo>
                  <a:close/>
                </a:path>
                <a:path w="267970" h="565150">
                  <a:moveTo>
                    <a:pt x="267627" y="0"/>
                  </a:moveTo>
                  <a:lnTo>
                    <a:pt x="235953" y="0"/>
                  </a:lnTo>
                  <a:lnTo>
                    <a:pt x="235953" y="564730"/>
                  </a:lnTo>
                  <a:lnTo>
                    <a:pt x="267627" y="564730"/>
                  </a:lnTo>
                  <a:lnTo>
                    <a:pt x="267627" y="0"/>
                  </a:lnTo>
                  <a:close/>
                </a:path>
              </a:pathLst>
            </a:custGeom>
            <a:solidFill>
              <a:srgbClr val="3D4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505305" y="2853969"/>
            <a:ext cx="4071620" cy="15201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200"/>
              </a:lnSpc>
              <a:spcBef>
                <a:spcPts val="80"/>
              </a:spcBef>
            </a:pPr>
            <a:r>
              <a:rPr sz="1400" i="1" spc="-60" dirty="0">
                <a:solidFill>
                  <a:srgbClr val="1D1D1B"/>
                </a:solidFill>
                <a:latin typeface="Arial"/>
                <a:cs typeface="Arial"/>
              </a:rPr>
              <a:t>Den </a:t>
            </a:r>
            <a:r>
              <a:rPr sz="1400" b="1" i="1" dirty="0">
                <a:solidFill>
                  <a:srgbClr val="3E4E66"/>
                </a:solidFill>
                <a:latin typeface="Arial"/>
                <a:cs typeface="Arial"/>
              </a:rPr>
              <a:t>2</a:t>
            </a:r>
            <a:r>
              <a:rPr lang="da-DK" sz="1400" b="1" i="1" dirty="0">
                <a:solidFill>
                  <a:srgbClr val="3E4E66"/>
                </a:solidFill>
                <a:latin typeface="Arial"/>
                <a:cs typeface="Arial"/>
              </a:rPr>
              <a:t>7</a:t>
            </a:r>
            <a:r>
              <a:rPr sz="1400" b="1" i="1" dirty="0">
                <a:solidFill>
                  <a:srgbClr val="3E4E66"/>
                </a:solidFill>
                <a:latin typeface="Arial"/>
                <a:cs typeface="Arial"/>
              </a:rPr>
              <a:t>. </a:t>
            </a:r>
            <a:r>
              <a:rPr sz="1400" b="1" i="1" spc="-65" dirty="0">
                <a:solidFill>
                  <a:srgbClr val="3E4E66"/>
                </a:solidFill>
                <a:latin typeface="Arial"/>
                <a:cs typeface="Arial"/>
              </a:rPr>
              <a:t>oktober kl. </a:t>
            </a:r>
            <a:r>
              <a:rPr sz="1400" b="1" i="1" spc="-45" dirty="0">
                <a:solidFill>
                  <a:srgbClr val="3E4E66"/>
                </a:solidFill>
                <a:latin typeface="Arial"/>
                <a:cs typeface="Arial"/>
              </a:rPr>
              <a:t>19.00-21.00 </a:t>
            </a:r>
            <a:r>
              <a:rPr sz="1400" i="1" spc="-30" dirty="0">
                <a:solidFill>
                  <a:srgbClr val="1D1D1B"/>
                </a:solidFill>
                <a:latin typeface="Arial"/>
                <a:cs typeface="Arial"/>
              </a:rPr>
              <a:t>afholder </a:t>
            </a:r>
            <a:r>
              <a:rPr sz="1400" i="1" spc="-60" dirty="0">
                <a:solidFill>
                  <a:srgbClr val="1D1D1B"/>
                </a:solidFill>
                <a:latin typeface="Arial"/>
                <a:cs typeface="Arial"/>
              </a:rPr>
              <a:t>Møllehusene  </a:t>
            </a:r>
            <a:r>
              <a:rPr sz="1400" i="1" spc="-40" dirty="0">
                <a:solidFill>
                  <a:srgbClr val="1D1D1B"/>
                </a:solidFill>
                <a:latin typeface="Arial"/>
                <a:cs typeface="Arial"/>
              </a:rPr>
              <a:t>forældremøde </a:t>
            </a:r>
            <a:r>
              <a:rPr sz="1400" i="1" spc="-55" dirty="0">
                <a:solidFill>
                  <a:srgbClr val="1D1D1B"/>
                </a:solidFill>
                <a:latin typeface="Arial"/>
                <a:cs typeface="Arial"/>
              </a:rPr>
              <a:t>med </a:t>
            </a:r>
            <a:r>
              <a:rPr sz="1400" i="1" spc="-35" dirty="0">
                <a:solidFill>
                  <a:srgbClr val="1D1D1B"/>
                </a:solidFill>
                <a:latin typeface="Arial"/>
                <a:cs typeface="Arial"/>
              </a:rPr>
              <a:t>valg </a:t>
            </a:r>
            <a:r>
              <a:rPr sz="1400" i="1" spc="-15" dirty="0">
                <a:solidFill>
                  <a:srgbClr val="1D1D1B"/>
                </a:solidFill>
                <a:latin typeface="Arial"/>
                <a:cs typeface="Arial"/>
              </a:rPr>
              <a:t>til </a:t>
            </a:r>
            <a:r>
              <a:rPr sz="1400" i="1" spc="-50" dirty="0">
                <a:solidFill>
                  <a:srgbClr val="1D1D1B"/>
                </a:solidFill>
                <a:latin typeface="Arial"/>
                <a:cs typeface="Arial"/>
              </a:rPr>
              <a:t>bestyrelsen. </a:t>
            </a:r>
            <a:r>
              <a:rPr sz="1400" i="1" spc="-45" dirty="0">
                <a:solidFill>
                  <a:srgbClr val="1D1D1B"/>
                </a:solidFill>
                <a:latin typeface="Arial"/>
                <a:cs typeface="Arial"/>
              </a:rPr>
              <a:t>Arrangementet  </a:t>
            </a:r>
            <a:r>
              <a:rPr sz="1400" i="1" spc="-35" dirty="0">
                <a:solidFill>
                  <a:srgbClr val="1D1D1B"/>
                </a:solidFill>
                <a:latin typeface="Arial"/>
                <a:cs typeface="Arial"/>
              </a:rPr>
              <a:t>finder </a:t>
            </a:r>
            <a:r>
              <a:rPr sz="1400" i="1" spc="-40" dirty="0">
                <a:solidFill>
                  <a:srgbClr val="1D1D1B"/>
                </a:solidFill>
                <a:latin typeface="Arial"/>
                <a:cs typeface="Arial"/>
              </a:rPr>
              <a:t>sted </a:t>
            </a:r>
            <a:r>
              <a:rPr sz="1400" i="1" spc="-20" dirty="0">
                <a:solidFill>
                  <a:srgbClr val="1D1D1B"/>
                </a:solidFill>
                <a:latin typeface="Arial"/>
                <a:cs typeface="Arial"/>
              </a:rPr>
              <a:t>på </a:t>
            </a:r>
            <a:r>
              <a:rPr sz="1400" b="1" i="1" spc="-95" dirty="0">
                <a:solidFill>
                  <a:srgbClr val="3E4E66"/>
                </a:solidFill>
                <a:latin typeface="Arial"/>
                <a:cs typeface="Arial"/>
              </a:rPr>
              <a:t>Bohrskolen </a:t>
            </a:r>
            <a:r>
              <a:rPr sz="1400" b="1" i="1" spc="-45" dirty="0">
                <a:solidFill>
                  <a:srgbClr val="3E4E66"/>
                </a:solidFill>
                <a:latin typeface="Arial"/>
                <a:cs typeface="Arial"/>
              </a:rPr>
              <a:t>afd. </a:t>
            </a:r>
            <a:r>
              <a:rPr sz="1400" b="1" i="1" spc="-25" dirty="0">
                <a:solidFill>
                  <a:srgbClr val="3E4E66"/>
                </a:solidFill>
                <a:latin typeface="Arial"/>
                <a:cs typeface="Arial"/>
              </a:rPr>
              <a:t>Vita </a:t>
            </a:r>
            <a:r>
              <a:rPr sz="1400" b="1" i="1" spc="-55" dirty="0">
                <a:solidFill>
                  <a:srgbClr val="3E4E66"/>
                </a:solidFill>
                <a:latin typeface="Arial"/>
                <a:cs typeface="Arial"/>
              </a:rPr>
              <a:t>i</a:t>
            </a:r>
            <a:r>
              <a:rPr sz="1400" b="1" i="1" spc="-95" dirty="0">
                <a:solidFill>
                  <a:srgbClr val="3E4E66"/>
                </a:solidFill>
                <a:latin typeface="Arial"/>
                <a:cs typeface="Arial"/>
              </a:rPr>
              <a:t> </a:t>
            </a:r>
            <a:r>
              <a:rPr sz="1400" b="1" i="1" spc="-80" dirty="0">
                <a:solidFill>
                  <a:srgbClr val="3E4E66"/>
                </a:solidFill>
                <a:latin typeface="Arial"/>
                <a:cs typeface="Arial"/>
              </a:rPr>
              <a:t>A-salen</a:t>
            </a:r>
            <a:r>
              <a:rPr sz="1400" i="1" spc="-80" dirty="0">
                <a:solidFill>
                  <a:srgbClr val="3E4E66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500" b="1" spc="-40" dirty="0">
                <a:solidFill>
                  <a:srgbClr val="3E4E66"/>
                </a:solidFill>
                <a:latin typeface="Arial"/>
                <a:cs typeface="Arial"/>
              </a:rPr>
              <a:t>18.30-19.00 </a:t>
            </a:r>
            <a:r>
              <a:rPr sz="1500" b="1" spc="-60" dirty="0">
                <a:solidFill>
                  <a:srgbClr val="3E4E66"/>
                </a:solidFill>
                <a:latin typeface="Arial"/>
                <a:cs typeface="Arial"/>
              </a:rPr>
              <a:t>Dørene</a:t>
            </a:r>
            <a:r>
              <a:rPr sz="1500" b="1" spc="-10" dirty="0">
                <a:solidFill>
                  <a:srgbClr val="3E4E66"/>
                </a:solidFill>
                <a:latin typeface="Arial"/>
                <a:cs typeface="Arial"/>
              </a:rPr>
              <a:t> </a:t>
            </a:r>
            <a:r>
              <a:rPr sz="1500" b="1" spc="-114" dirty="0">
                <a:solidFill>
                  <a:srgbClr val="3E4E66"/>
                </a:solidFill>
                <a:latin typeface="Arial"/>
                <a:cs typeface="Arial"/>
              </a:rPr>
              <a:t>åbnes</a:t>
            </a:r>
            <a:endParaRPr sz="15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215"/>
              </a:spcBef>
            </a:pPr>
            <a:r>
              <a:rPr sz="1500" b="1" spc="-50" dirty="0">
                <a:solidFill>
                  <a:srgbClr val="3E4E66"/>
                </a:solidFill>
                <a:latin typeface="Arial"/>
                <a:cs typeface="Arial"/>
              </a:rPr>
              <a:t>19.00–19.30</a:t>
            </a:r>
            <a:r>
              <a:rPr sz="1500" b="1" spc="240" dirty="0">
                <a:solidFill>
                  <a:srgbClr val="3E4E66"/>
                </a:solidFill>
                <a:latin typeface="Arial"/>
                <a:cs typeface="Arial"/>
              </a:rPr>
              <a:t> </a:t>
            </a:r>
            <a:r>
              <a:rPr sz="1500" b="1" spc="-75" dirty="0">
                <a:solidFill>
                  <a:srgbClr val="3E4E66"/>
                </a:solidFill>
                <a:latin typeface="Arial"/>
                <a:cs typeface="Arial"/>
              </a:rPr>
              <a:t>Velkomst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05305" y="4340847"/>
            <a:ext cx="2352675" cy="317119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193040" algn="l"/>
              </a:tabLst>
            </a:pPr>
            <a:r>
              <a:rPr sz="1200" spc="-55" dirty="0">
                <a:solidFill>
                  <a:srgbClr val="1D1D1B"/>
                </a:solidFill>
                <a:latin typeface="Arial"/>
                <a:cs typeface="Arial"/>
              </a:rPr>
              <a:t>Valg </a:t>
            </a:r>
            <a:r>
              <a:rPr sz="1200" spc="-40" dirty="0">
                <a:solidFill>
                  <a:srgbClr val="1D1D1B"/>
                </a:solidFill>
                <a:latin typeface="Arial"/>
                <a:cs typeface="Arial"/>
              </a:rPr>
              <a:t>af </a:t>
            </a:r>
            <a:r>
              <a:rPr sz="1200" spc="-20" dirty="0">
                <a:solidFill>
                  <a:srgbClr val="1D1D1B"/>
                </a:solidFill>
                <a:latin typeface="Arial"/>
                <a:cs typeface="Arial"/>
              </a:rPr>
              <a:t>dirigent </a:t>
            </a:r>
            <a:r>
              <a:rPr sz="1200" spc="-15" dirty="0">
                <a:solidFill>
                  <a:srgbClr val="1D1D1B"/>
                </a:solidFill>
                <a:latin typeface="Arial"/>
                <a:cs typeface="Arial"/>
              </a:rPr>
              <a:t>og</a:t>
            </a:r>
            <a:r>
              <a:rPr sz="1200" spc="-5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D1D1B"/>
                </a:solidFill>
                <a:latin typeface="Arial"/>
                <a:cs typeface="Arial"/>
              </a:rPr>
              <a:t>referent</a:t>
            </a:r>
            <a:endParaRPr sz="1200">
              <a:latin typeface="Arial"/>
              <a:cs typeface="Arial"/>
            </a:endParaRPr>
          </a:p>
          <a:p>
            <a:pPr marL="192405" marR="316230" indent="-180340">
              <a:lnSpc>
                <a:spcPts val="1300"/>
              </a:lnSpc>
              <a:spcBef>
                <a:spcPts val="585"/>
              </a:spcBef>
              <a:buAutoNum type="arabicPeriod"/>
              <a:tabLst>
                <a:tab pos="193040" algn="l"/>
              </a:tabLst>
            </a:pPr>
            <a:r>
              <a:rPr sz="1200" spc="-30" dirty="0">
                <a:solidFill>
                  <a:srgbClr val="1D1D1B"/>
                </a:solidFill>
                <a:latin typeface="Arial"/>
                <a:cs typeface="Arial"/>
              </a:rPr>
              <a:t>Årsberetning ved </a:t>
            </a:r>
            <a:r>
              <a:rPr sz="1200" spc="-70" dirty="0">
                <a:solidFill>
                  <a:srgbClr val="1D1D1B"/>
                </a:solidFill>
                <a:latin typeface="Arial"/>
                <a:cs typeface="Arial"/>
              </a:rPr>
              <a:t>Per</a:t>
            </a:r>
            <a:r>
              <a:rPr sz="1200" spc="-9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1D1D1B"/>
                </a:solidFill>
                <a:latin typeface="Arial"/>
                <a:cs typeface="Arial"/>
              </a:rPr>
              <a:t>Olesen  </a:t>
            </a:r>
            <a:r>
              <a:rPr sz="1200" spc="-15" dirty="0">
                <a:solidFill>
                  <a:srgbClr val="1D1D1B"/>
                </a:solidFill>
                <a:latin typeface="Arial"/>
                <a:cs typeface="Arial"/>
              </a:rPr>
              <a:t>og </a:t>
            </a:r>
            <a:r>
              <a:rPr sz="1200" spc="-50" dirty="0">
                <a:solidFill>
                  <a:srgbClr val="1D1D1B"/>
                </a:solidFill>
                <a:latin typeface="Arial"/>
                <a:cs typeface="Arial"/>
              </a:rPr>
              <a:t>Louise </a:t>
            </a:r>
            <a:r>
              <a:rPr sz="1200" spc="-135" dirty="0">
                <a:solidFill>
                  <a:srgbClr val="1D1D1B"/>
                </a:solidFill>
                <a:latin typeface="Arial"/>
                <a:cs typeface="Arial"/>
              </a:rPr>
              <a:t>T.</a:t>
            </a:r>
            <a:r>
              <a:rPr sz="1200" spc="-6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1D1D1B"/>
                </a:solidFill>
                <a:latin typeface="Arial"/>
                <a:cs typeface="Arial"/>
              </a:rPr>
              <a:t>Helsinghoff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b="1" spc="-35" dirty="0">
                <a:solidFill>
                  <a:srgbClr val="3E4E66"/>
                </a:solidFill>
                <a:latin typeface="Arial"/>
                <a:cs typeface="Arial"/>
              </a:rPr>
              <a:t>19.30–20.00</a:t>
            </a:r>
            <a:r>
              <a:rPr sz="1500" b="1" spc="65" dirty="0">
                <a:solidFill>
                  <a:srgbClr val="3E4E66"/>
                </a:solidFill>
                <a:latin typeface="Arial"/>
                <a:cs typeface="Arial"/>
              </a:rPr>
              <a:t> </a:t>
            </a:r>
            <a:r>
              <a:rPr sz="1500" b="1" spc="-95" dirty="0">
                <a:solidFill>
                  <a:srgbClr val="3E4E66"/>
                </a:solidFill>
                <a:latin typeface="Arial"/>
                <a:cs typeface="Arial"/>
              </a:rPr>
              <a:t>Valg</a:t>
            </a:r>
            <a:endParaRPr sz="1500">
              <a:latin typeface="Arial"/>
              <a:cs typeface="Arial"/>
            </a:endParaRPr>
          </a:p>
          <a:p>
            <a:pPr marL="12700" marR="340360">
              <a:lnSpc>
                <a:spcPts val="1300"/>
              </a:lnSpc>
              <a:spcBef>
                <a:spcPts val="530"/>
              </a:spcBef>
            </a:pPr>
            <a:r>
              <a:rPr sz="1200" spc="-50" dirty="0">
                <a:solidFill>
                  <a:srgbClr val="1D1D1B"/>
                </a:solidFill>
                <a:latin typeface="Arial"/>
                <a:cs typeface="Arial"/>
              </a:rPr>
              <a:t>Kort </a:t>
            </a:r>
            <a:r>
              <a:rPr sz="1200" spc="-40" dirty="0">
                <a:solidFill>
                  <a:srgbClr val="1D1D1B"/>
                </a:solidFill>
                <a:latin typeface="Arial"/>
                <a:cs typeface="Arial"/>
              </a:rPr>
              <a:t>gennemgang af </a:t>
            </a:r>
            <a:r>
              <a:rPr sz="1200" spc="-25" dirty="0">
                <a:solidFill>
                  <a:srgbClr val="1D1D1B"/>
                </a:solidFill>
                <a:latin typeface="Arial"/>
                <a:cs typeface="Arial"/>
              </a:rPr>
              <a:t>vedtægter  </a:t>
            </a:r>
            <a:r>
              <a:rPr sz="1200" spc="-15" dirty="0">
                <a:solidFill>
                  <a:srgbClr val="1D1D1B"/>
                </a:solidFill>
                <a:latin typeface="Arial"/>
                <a:cs typeface="Arial"/>
              </a:rPr>
              <a:t>og</a:t>
            </a:r>
            <a:r>
              <a:rPr sz="1200" spc="-4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1D1D1B"/>
                </a:solidFill>
                <a:latin typeface="Arial"/>
                <a:cs typeface="Arial"/>
              </a:rPr>
              <a:t>valgprocedure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Arial"/>
              <a:cs typeface="Arial"/>
            </a:endParaRPr>
          </a:p>
          <a:p>
            <a:pPr marL="12700" marR="422275">
              <a:lnSpc>
                <a:spcPts val="1600"/>
              </a:lnSpc>
            </a:pPr>
            <a:r>
              <a:rPr sz="1500" b="1" spc="-30" dirty="0">
                <a:solidFill>
                  <a:srgbClr val="3E4E66"/>
                </a:solidFill>
                <a:latin typeface="Arial"/>
                <a:cs typeface="Arial"/>
              </a:rPr>
              <a:t>20.00–21.00 </a:t>
            </a:r>
            <a:r>
              <a:rPr sz="1500" b="1" spc="-95" dirty="0">
                <a:solidFill>
                  <a:srgbClr val="3E4E66"/>
                </a:solidFill>
                <a:latin typeface="Arial"/>
                <a:cs typeface="Arial"/>
              </a:rPr>
              <a:t>Stuemøde  </a:t>
            </a:r>
            <a:r>
              <a:rPr sz="1500" b="1" spc="-165" dirty="0">
                <a:solidFill>
                  <a:srgbClr val="3E4E66"/>
                </a:solidFill>
                <a:latin typeface="Arial"/>
                <a:cs typeface="Arial"/>
              </a:rPr>
              <a:t>og</a:t>
            </a:r>
            <a:r>
              <a:rPr sz="1500" b="1" spc="-140" dirty="0">
                <a:solidFill>
                  <a:srgbClr val="3E4E66"/>
                </a:solidFill>
                <a:latin typeface="Arial"/>
                <a:cs typeface="Arial"/>
              </a:rPr>
              <a:t> </a:t>
            </a:r>
            <a:r>
              <a:rPr sz="1500" b="1" spc="-65" dirty="0">
                <a:solidFill>
                  <a:srgbClr val="3E4E66"/>
                </a:solidFill>
                <a:latin typeface="Arial"/>
                <a:cs typeface="Arial"/>
              </a:rPr>
              <a:t>gruppearbejde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ts val="1300"/>
              </a:lnSpc>
              <a:spcBef>
                <a:spcPts val="505"/>
              </a:spcBef>
            </a:pPr>
            <a:r>
              <a:rPr sz="1200" spc="-30" dirty="0">
                <a:solidFill>
                  <a:srgbClr val="1D1D1B"/>
                </a:solidFill>
                <a:latin typeface="Arial"/>
                <a:cs typeface="Arial"/>
              </a:rPr>
              <a:t>Alle </a:t>
            </a:r>
            <a:r>
              <a:rPr sz="1200" spc="-135" dirty="0">
                <a:solidFill>
                  <a:srgbClr val="1D1D1B"/>
                </a:solidFill>
                <a:latin typeface="Arial"/>
                <a:cs typeface="Arial"/>
              </a:rPr>
              <a:t>10 </a:t>
            </a:r>
            <a:r>
              <a:rPr sz="1200" spc="-40" dirty="0">
                <a:solidFill>
                  <a:srgbClr val="1D1D1B"/>
                </a:solidFill>
                <a:latin typeface="Arial"/>
                <a:cs typeface="Arial"/>
              </a:rPr>
              <a:t>stuer </a:t>
            </a:r>
            <a:r>
              <a:rPr sz="1200" spc="-45" dirty="0">
                <a:solidFill>
                  <a:srgbClr val="1D1D1B"/>
                </a:solidFill>
                <a:latin typeface="Arial"/>
                <a:cs typeface="Arial"/>
              </a:rPr>
              <a:t>går </a:t>
            </a:r>
            <a:r>
              <a:rPr sz="1200" spc="-35" dirty="0">
                <a:solidFill>
                  <a:srgbClr val="1D1D1B"/>
                </a:solidFill>
                <a:latin typeface="Arial"/>
                <a:cs typeface="Arial"/>
              </a:rPr>
              <a:t>ud </a:t>
            </a:r>
            <a:r>
              <a:rPr sz="1200" spc="-50" dirty="0">
                <a:solidFill>
                  <a:srgbClr val="1D1D1B"/>
                </a:solidFill>
                <a:latin typeface="Arial"/>
                <a:cs typeface="Arial"/>
              </a:rPr>
              <a:t>med </a:t>
            </a:r>
            <a:r>
              <a:rPr sz="1200" spc="-35" dirty="0">
                <a:solidFill>
                  <a:srgbClr val="1D1D1B"/>
                </a:solidFill>
                <a:latin typeface="Arial"/>
                <a:cs typeface="Arial"/>
              </a:rPr>
              <a:t>pædagoger  </a:t>
            </a:r>
            <a:r>
              <a:rPr sz="1200" spc="-25" dirty="0">
                <a:solidFill>
                  <a:srgbClr val="1D1D1B"/>
                </a:solidFill>
                <a:latin typeface="Arial"/>
                <a:cs typeface="Arial"/>
              </a:rPr>
              <a:t>og </a:t>
            </a:r>
            <a:r>
              <a:rPr sz="1200" spc="-30" dirty="0">
                <a:solidFill>
                  <a:srgbClr val="1D1D1B"/>
                </a:solidFill>
                <a:latin typeface="Arial"/>
                <a:cs typeface="Arial"/>
              </a:rPr>
              <a:t>forældre </a:t>
            </a:r>
            <a:r>
              <a:rPr sz="1200" spc="-15" dirty="0">
                <a:solidFill>
                  <a:srgbClr val="1D1D1B"/>
                </a:solidFill>
                <a:latin typeface="Arial"/>
                <a:cs typeface="Arial"/>
              </a:rPr>
              <a:t>i </a:t>
            </a:r>
            <a:r>
              <a:rPr sz="1200" spc="-40" dirty="0">
                <a:solidFill>
                  <a:srgbClr val="1D1D1B"/>
                </a:solidFill>
                <a:latin typeface="Arial"/>
                <a:cs typeface="Arial"/>
              </a:rPr>
              <a:t>hver deres</a:t>
            </a:r>
            <a:r>
              <a:rPr sz="1200" spc="-14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1D1D1B"/>
                </a:solidFill>
                <a:latin typeface="Arial"/>
                <a:cs typeface="Arial"/>
              </a:rPr>
              <a:t>klasselokale</a:t>
            </a:r>
            <a:endParaRPr sz="1200">
              <a:latin typeface="Arial"/>
              <a:cs typeface="Arial"/>
            </a:endParaRPr>
          </a:p>
          <a:p>
            <a:pPr marL="12700" marR="200660">
              <a:lnSpc>
                <a:spcPts val="1300"/>
              </a:lnSpc>
            </a:pPr>
            <a:r>
              <a:rPr sz="1200" dirty="0">
                <a:solidFill>
                  <a:srgbClr val="1D1D1B"/>
                </a:solidFill>
                <a:latin typeface="Arial"/>
                <a:cs typeface="Arial"/>
              </a:rPr>
              <a:t>– </a:t>
            </a:r>
            <a:r>
              <a:rPr sz="1200" spc="-40" dirty="0">
                <a:solidFill>
                  <a:srgbClr val="1D1D1B"/>
                </a:solidFill>
                <a:latin typeface="Arial"/>
                <a:cs typeface="Arial"/>
              </a:rPr>
              <a:t>dagsorden </a:t>
            </a:r>
            <a:r>
              <a:rPr sz="1200" spc="-25" dirty="0">
                <a:solidFill>
                  <a:srgbClr val="1D1D1B"/>
                </a:solidFill>
                <a:latin typeface="Arial"/>
                <a:cs typeface="Arial"/>
              </a:rPr>
              <a:t>for </a:t>
            </a:r>
            <a:r>
              <a:rPr sz="1200" spc="-40" dirty="0">
                <a:solidFill>
                  <a:srgbClr val="1D1D1B"/>
                </a:solidFill>
                <a:latin typeface="Arial"/>
                <a:cs typeface="Arial"/>
              </a:rPr>
              <a:t>hver </a:t>
            </a:r>
            <a:r>
              <a:rPr sz="1200" spc="-30" dirty="0">
                <a:solidFill>
                  <a:srgbClr val="1D1D1B"/>
                </a:solidFill>
                <a:latin typeface="Arial"/>
                <a:cs typeface="Arial"/>
              </a:rPr>
              <a:t>enkelte</a:t>
            </a:r>
            <a:r>
              <a:rPr sz="1200" spc="-14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1D1D1B"/>
                </a:solidFill>
                <a:latin typeface="Arial"/>
                <a:cs typeface="Arial"/>
              </a:rPr>
              <a:t>stue  udleveres</a:t>
            </a:r>
            <a:r>
              <a:rPr sz="1200" spc="-5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200" spc="-45" dirty="0">
                <a:solidFill>
                  <a:srgbClr val="1D1D1B"/>
                </a:solidFill>
                <a:latin typeface="Arial"/>
                <a:cs typeface="Arial"/>
              </a:rPr>
              <a:t>seperat.</a:t>
            </a:r>
            <a:endParaRPr sz="1200">
              <a:latin typeface="Arial"/>
              <a:cs typeface="Arial"/>
            </a:endParaRPr>
          </a:p>
          <a:p>
            <a:pPr marL="12700" marR="78105">
              <a:lnSpc>
                <a:spcPts val="1300"/>
              </a:lnSpc>
              <a:spcBef>
                <a:spcPts val="570"/>
              </a:spcBef>
            </a:pPr>
            <a:r>
              <a:rPr sz="1200" spc="-40" dirty="0">
                <a:solidFill>
                  <a:srgbClr val="1D1D1B"/>
                </a:solidFill>
                <a:latin typeface="Arial"/>
                <a:cs typeface="Arial"/>
              </a:rPr>
              <a:t>Der </a:t>
            </a:r>
            <a:r>
              <a:rPr sz="1200" spc="-25" dirty="0">
                <a:solidFill>
                  <a:srgbClr val="1D1D1B"/>
                </a:solidFill>
                <a:latin typeface="Arial"/>
                <a:cs typeface="Arial"/>
              </a:rPr>
              <a:t>vil </a:t>
            </a:r>
            <a:r>
              <a:rPr sz="1200" spc="-40" dirty="0">
                <a:solidFill>
                  <a:srgbClr val="1D1D1B"/>
                </a:solidFill>
                <a:latin typeface="Arial"/>
                <a:cs typeface="Arial"/>
              </a:rPr>
              <a:t>være </a:t>
            </a:r>
            <a:r>
              <a:rPr sz="1200" spc="-30" dirty="0">
                <a:solidFill>
                  <a:srgbClr val="1D1D1B"/>
                </a:solidFill>
                <a:latin typeface="Arial"/>
                <a:cs typeface="Arial"/>
              </a:rPr>
              <a:t>kaffe </a:t>
            </a:r>
            <a:r>
              <a:rPr sz="1200" spc="-15" dirty="0">
                <a:solidFill>
                  <a:srgbClr val="1D1D1B"/>
                </a:solidFill>
                <a:latin typeface="Arial"/>
                <a:cs typeface="Arial"/>
              </a:rPr>
              <a:t>og </a:t>
            </a:r>
            <a:r>
              <a:rPr sz="1200" spc="-25" dirty="0">
                <a:solidFill>
                  <a:srgbClr val="1D1D1B"/>
                </a:solidFill>
                <a:latin typeface="Arial"/>
                <a:cs typeface="Arial"/>
              </a:rPr>
              <a:t>the </a:t>
            </a:r>
            <a:r>
              <a:rPr sz="1200" spc="-55" dirty="0">
                <a:solidFill>
                  <a:srgbClr val="1D1D1B"/>
                </a:solidFill>
                <a:latin typeface="Arial"/>
                <a:cs typeface="Arial"/>
              </a:rPr>
              <a:t>samt  </a:t>
            </a:r>
            <a:r>
              <a:rPr sz="1200" spc="-35" dirty="0">
                <a:solidFill>
                  <a:srgbClr val="1D1D1B"/>
                </a:solidFill>
                <a:latin typeface="Arial"/>
                <a:cs typeface="Arial"/>
              </a:rPr>
              <a:t>køkkenets hjemmebagte</a:t>
            </a:r>
            <a:r>
              <a:rPr sz="1200" spc="-9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200" spc="-60" dirty="0">
                <a:solidFill>
                  <a:srgbClr val="1D1D1B"/>
                </a:solidFill>
                <a:latin typeface="Arial"/>
                <a:cs typeface="Arial"/>
              </a:rPr>
              <a:t>småkager.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475841" y="1052017"/>
            <a:ext cx="4500245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75" dirty="0"/>
              <a:t>Forældremøde</a:t>
            </a:r>
          </a:p>
        </p:txBody>
      </p:sp>
      <p:grpSp>
        <p:nvGrpSpPr>
          <p:cNvPr id="25" name="object 25"/>
          <p:cNvGrpSpPr/>
          <p:nvPr/>
        </p:nvGrpSpPr>
        <p:grpSpPr>
          <a:xfrm>
            <a:off x="1500806" y="2223161"/>
            <a:ext cx="5374640" cy="6042660"/>
            <a:chOff x="1498955" y="2187003"/>
            <a:chExt cx="5374640" cy="6042660"/>
          </a:xfrm>
        </p:grpSpPr>
        <p:sp>
          <p:nvSpPr>
            <p:cNvPr id="26" name="object 26"/>
            <p:cNvSpPr/>
            <p:nvPr/>
          </p:nvSpPr>
          <p:spPr>
            <a:xfrm>
              <a:off x="1518005" y="2394001"/>
              <a:ext cx="4499610" cy="0"/>
            </a:xfrm>
            <a:custGeom>
              <a:avLst/>
              <a:gdLst/>
              <a:ahLst/>
              <a:cxnLst/>
              <a:rect l="l" t="t" r="r" b="b"/>
              <a:pathLst>
                <a:path w="4499610">
                  <a:moveTo>
                    <a:pt x="0" y="0"/>
                  </a:moveTo>
                  <a:lnTo>
                    <a:pt x="4499114" y="0"/>
                  </a:lnTo>
                </a:path>
              </a:pathLst>
            </a:custGeom>
            <a:ln w="38100">
              <a:solidFill>
                <a:srgbClr val="3E4E66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18005" y="2206053"/>
              <a:ext cx="4499610" cy="0"/>
            </a:xfrm>
            <a:custGeom>
              <a:avLst/>
              <a:gdLst/>
              <a:ahLst/>
              <a:cxnLst/>
              <a:rect l="l" t="t" r="r" b="b"/>
              <a:pathLst>
                <a:path w="4499610">
                  <a:moveTo>
                    <a:pt x="0" y="0"/>
                  </a:moveTo>
                  <a:lnTo>
                    <a:pt x="4499114" y="0"/>
                  </a:lnTo>
                </a:path>
              </a:pathLst>
            </a:custGeom>
            <a:ln w="38100">
              <a:solidFill>
                <a:srgbClr val="ED6942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18005" y="2581961"/>
              <a:ext cx="4499610" cy="0"/>
            </a:xfrm>
            <a:custGeom>
              <a:avLst/>
              <a:gdLst/>
              <a:ahLst/>
              <a:cxnLst/>
              <a:rect l="l" t="t" r="r" b="b"/>
              <a:pathLst>
                <a:path w="4499610">
                  <a:moveTo>
                    <a:pt x="0" y="0"/>
                  </a:moveTo>
                  <a:lnTo>
                    <a:pt x="4499114" y="0"/>
                  </a:lnTo>
                </a:path>
              </a:pathLst>
            </a:custGeom>
            <a:ln w="38100">
              <a:solidFill>
                <a:srgbClr val="ED6942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60001" y="5250967"/>
              <a:ext cx="857250" cy="96520"/>
            </a:xfrm>
            <a:custGeom>
              <a:avLst/>
              <a:gdLst/>
              <a:ahLst/>
              <a:cxnLst/>
              <a:rect l="l" t="t" r="r" b="b"/>
              <a:pathLst>
                <a:path w="857250" h="96520">
                  <a:moveTo>
                    <a:pt x="83426" y="48171"/>
                  </a:moveTo>
                  <a:lnTo>
                    <a:pt x="0" y="0"/>
                  </a:lnTo>
                  <a:lnTo>
                    <a:pt x="0" y="96342"/>
                  </a:lnTo>
                  <a:lnTo>
                    <a:pt x="83426" y="48171"/>
                  </a:lnTo>
                  <a:close/>
                </a:path>
                <a:path w="857250" h="96520">
                  <a:moveTo>
                    <a:pt x="169430" y="48171"/>
                  </a:moveTo>
                  <a:lnTo>
                    <a:pt x="85991" y="0"/>
                  </a:lnTo>
                  <a:lnTo>
                    <a:pt x="85991" y="96342"/>
                  </a:lnTo>
                  <a:lnTo>
                    <a:pt x="169430" y="48171"/>
                  </a:lnTo>
                  <a:close/>
                </a:path>
                <a:path w="857250" h="96520">
                  <a:moveTo>
                    <a:pt x="255422" y="48171"/>
                  </a:moveTo>
                  <a:lnTo>
                    <a:pt x="171983" y="0"/>
                  </a:lnTo>
                  <a:lnTo>
                    <a:pt x="171983" y="96342"/>
                  </a:lnTo>
                  <a:lnTo>
                    <a:pt x="255422" y="48171"/>
                  </a:lnTo>
                  <a:close/>
                </a:path>
                <a:path w="857250" h="96520">
                  <a:moveTo>
                    <a:pt x="341414" y="48171"/>
                  </a:moveTo>
                  <a:lnTo>
                    <a:pt x="257987" y="0"/>
                  </a:lnTo>
                  <a:lnTo>
                    <a:pt x="257987" y="96342"/>
                  </a:lnTo>
                  <a:lnTo>
                    <a:pt x="341414" y="48171"/>
                  </a:lnTo>
                  <a:close/>
                </a:path>
                <a:path w="857250" h="96520">
                  <a:moveTo>
                    <a:pt x="427418" y="48171"/>
                  </a:moveTo>
                  <a:lnTo>
                    <a:pt x="343992" y="0"/>
                  </a:lnTo>
                  <a:lnTo>
                    <a:pt x="343992" y="96342"/>
                  </a:lnTo>
                  <a:lnTo>
                    <a:pt x="427418" y="48171"/>
                  </a:lnTo>
                  <a:close/>
                </a:path>
                <a:path w="857250" h="96520">
                  <a:moveTo>
                    <a:pt x="513270" y="48171"/>
                  </a:moveTo>
                  <a:lnTo>
                    <a:pt x="429844" y="0"/>
                  </a:lnTo>
                  <a:lnTo>
                    <a:pt x="429844" y="96342"/>
                  </a:lnTo>
                  <a:lnTo>
                    <a:pt x="513270" y="48171"/>
                  </a:lnTo>
                  <a:close/>
                </a:path>
                <a:path w="857250" h="96520">
                  <a:moveTo>
                    <a:pt x="599262" y="48171"/>
                  </a:moveTo>
                  <a:lnTo>
                    <a:pt x="515823" y="0"/>
                  </a:lnTo>
                  <a:lnTo>
                    <a:pt x="515823" y="96342"/>
                  </a:lnTo>
                  <a:lnTo>
                    <a:pt x="599262" y="48171"/>
                  </a:lnTo>
                  <a:close/>
                </a:path>
                <a:path w="857250" h="96520">
                  <a:moveTo>
                    <a:pt x="685266" y="48171"/>
                  </a:moveTo>
                  <a:lnTo>
                    <a:pt x="601827" y="0"/>
                  </a:lnTo>
                  <a:lnTo>
                    <a:pt x="601827" y="96342"/>
                  </a:lnTo>
                  <a:lnTo>
                    <a:pt x="685266" y="48171"/>
                  </a:lnTo>
                  <a:close/>
                </a:path>
                <a:path w="857250" h="96520">
                  <a:moveTo>
                    <a:pt x="771258" y="48171"/>
                  </a:moveTo>
                  <a:lnTo>
                    <a:pt x="687832" y="0"/>
                  </a:lnTo>
                  <a:lnTo>
                    <a:pt x="687832" y="96342"/>
                  </a:lnTo>
                  <a:lnTo>
                    <a:pt x="771258" y="48171"/>
                  </a:lnTo>
                  <a:close/>
                </a:path>
                <a:path w="857250" h="96520">
                  <a:moveTo>
                    <a:pt x="857250" y="48171"/>
                  </a:moveTo>
                  <a:lnTo>
                    <a:pt x="773811" y="0"/>
                  </a:lnTo>
                  <a:lnTo>
                    <a:pt x="773811" y="96342"/>
                  </a:lnTo>
                  <a:lnTo>
                    <a:pt x="857250" y="48171"/>
                  </a:lnTo>
                  <a:close/>
                </a:path>
              </a:pathLst>
            </a:custGeom>
            <a:solidFill>
              <a:srgbClr val="ED69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987076" y="4228566"/>
              <a:ext cx="2886710" cy="4001135"/>
            </a:xfrm>
            <a:custGeom>
              <a:avLst/>
              <a:gdLst/>
              <a:ahLst/>
              <a:cxnLst/>
              <a:rect l="l" t="t" r="r" b="b"/>
              <a:pathLst>
                <a:path w="2886709" h="4001134">
                  <a:moveTo>
                    <a:pt x="2886354" y="0"/>
                  </a:moveTo>
                  <a:lnTo>
                    <a:pt x="0" y="0"/>
                  </a:lnTo>
                  <a:lnTo>
                    <a:pt x="0" y="4000754"/>
                  </a:lnTo>
                  <a:lnTo>
                    <a:pt x="2886354" y="4000754"/>
                  </a:lnTo>
                  <a:lnTo>
                    <a:pt x="2886354" y="0"/>
                  </a:lnTo>
                  <a:close/>
                </a:path>
              </a:pathLst>
            </a:custGeom>
            <a:solidFill>
              <a:srgbClr val="E0F1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4118381" y="4312247"/>
            <a:ext cx="147701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95" dirty="0">
                <a:solidFill>
                  <a:srgbClr val="3E4E66"/>
                </a:solidFill>
                <a:latin typeface="Arial"/>
                <a:cs typeface="Arial"/>
              </a:rPr>
              <a:t>Valg </a:t>
            </a:r>
            <a:r>
              <a:rPr sz="1500" b="1" spc="25" dirty="0">
                <a:solidFill>
                  <a:srgbClr val="3E4E66"/>
                </a:solidFill>
                <a:latin typeface="Arial"/>
                <a:cs typeface="Arial"/>
              </a:rPr>
              <a:t>til</a:t>
            </a:r>
            <a:r>
              <a:rPr sz="1500" b="1" spc="-235" dirty="0">
                <a:solidFill>
                  <a:srgbClr val="3E4E66"/>
                </a:solidFill>
                <a:latin typeface="Arial"/>
                <a:cs typeface="Arial"/>
              </a:rPr>
              <a:t> </a:t>
            </a:r>
            <a:r>
              <a:rPr sz="1500" b="1" spc="-80" dirty="0">
                <a:solidFill>
                  <a:srgbClr val="3E4E66"/>
                </a:solidFill>
                <a:latin typeface="Arial"/>
                <a:cs typeface="Arial"/>
              </a:rPr>
              <a:t>bestyrelse</a:t>
            </a:r>
            <a:endParaRPr sz="15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18381" y="4600143"/>
            <a:ext cx="22548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000" spc="-60" dirty="0">
                <a:solidFill>
                  <a:srgbClr val="1D1D1B"/>
                </a:solidFill>
                <a:latin typeface="Arial"/>
                <a:cs typeface="Arial"/>
              </a:rPr>
              <a:t>Thomas Jeppesen</a:t>
            </a:r>
            <a:r>
              <a:rPr sz="1000" spc="-4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D1D1B"/>
                </a:solidFill>
                <a:latin typeface="Arial"/>
                <a:cs typeface="Arial"/>
              </a:rPr>
              <a:t>– </a:t>
            </a:r>
            <a:r>
              <a:rPr sz="1000" spc="-60" dirty="0" err="1">
                <a:solidFill>
                  <a:srgbClr val="1D1D1B"/>
                </a:solidFill>
                <a:latin typeface="Arial"/>
                <a:cs typeface="Arial"/>
              </a:rPr>
              <a:t>på</a:t>
            </a:r>
            <a:r>
              <a:rPr sz="1000" spc="-6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000" spc="-50" dirty="0" err="1">
                <a:solidFill>
                  <a:srgbClr val="1D1D1B"/>
                </a:solidFill>
                <a:latin typeface="Arial"/>
                <a:cs typeface="Arial"/>
              </a:rPr>
              <a:t>valg</a:t>
            </a:r>
            <a:r>
              <a:rPr lang="da-DK" sz="1000" spc="-50" dirty="0">
                <a:solidFill>
                  <a:srgbClr val="1D1D1B"/>
                </a:solidFill>
                <a:latin typeface="Arial"/>
                <a:cs typeface="Arial"/>
              </a:rPr>
              <a:t> (Genopstiller)</a:t>
            </a:r>
            <a:r>
              <a:rPr sz="1000" spc="-5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18380" y="4752543"/>
            <a:ext cx="23614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000" spc="-55" dirty="0">
                <a:solidFill>
                  <a:srgbClr val="1D1D1B"/>
                </a:solidFill>
                <a:latin typeface="Arial"/>
                <a:cs typeface="Arial"/>
              </a:rPr>
              <a:t>Camilla Christensen</a:t>
            </a:r>
            <a:r>
              <a:rPr sz="1000" spc="-5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D1D1B"/>
                </a:solidFill>
                <a:latin typeface="Arial"/>
                <a:cs typeface="Arial"/>
              </a:rPr>
              <a:t>– </a:t>
            </a:r>
            <a:r>
              <a:rPr sz="1000" spc="-60" dirty="0" err="1">
                <a:solidFill>
                  <a:srgbClr val="1D1D1B"/>
                </a:solidFill>
                <a:latin typeface="Arial"/>
                <a:cs typeface="Arial"/>
              </a:rPr>
              <a:t>på</a:t>
            </a:r>
            <a:r>
              <a:rPr sz="1000" spc="-6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000" spc="-50" dirty="0" err="1">
                <a:solidFill>
                  <a:srgbClr val="1D1D1B"/>
                </a:solidFill>
                <a:latin typeface="Arial"/>
                <a:cs typeface="Arial"/>
              </a:rPr>
              <a:t>valg</a:t>
            </a:r>
            <a:r>
              <a:rPr lang="da-DK" sz="1000" spc="-50" dirty="0">
                <a:solidFill>
                  <a:srgbClr val="1D1D1B"/>
                </a:solidFill>
                <a:latin typeface="Arial"/>
                <a:cs typeface="Arial"/>
              </a:rPr>
              <a:t> (Genopstiller)</a:t>
            </a:r>
            <a:r>
              <a:rPr sz="1000" spc="-5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18381" y="4904943"/>
            <a:ext cx="216217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05059" y="4992980"/>
            <a:ext cx="1765935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da-DK" sz="1000" spc="-75" dirty="0">
                <a:solidFill>
                  <a:srgbClr val="1D1D1B"/>
                </a:solidFill>
                <a:latin typeface="Arial"/>
                <a:cs typeface="Arial"/>
              </a:rPr>
              <a:t>Louise Helsinghof </a:t>
            </a:r>
            <a:r>
              <a:rPr sz="1000" spc="-20" dirty="0">
                <a:solidFill>
                  <a:srgbClr val="1D1D1B"/>
                </a:solidFill>
                <a:latin typeface="Arial"/>
                <a:cs typeface="Arial"/>
              </a:rPr>
              <a:t>– </a:t>
            </a:r>
            <a:r>
              <a:rPr sz="1000" spc="-35" dirty="0">
                <a:solidFill>
                  <a:srgbClr val="1D1D1B"/>
                </a:solidFill>
                <a:latin typeface="Arial"/>
                <a:cs typeface="Arial"/>
              </a:rPr>
              <a:t>ikke </a:t>
            </a:r>
            <a:r>
              <a:rPr sz="1000" spc="-60" dirty="0">
                <a:solidFill>
                  <a:srgbClr val="1D1D1B"/>
                </a:solidFill>
                <a:latin typeface="Arial"/>
                <a:cs typeface="Arial"/>
              </a:rPr>
              <a:t>på </a:t>
            </a:r>
            <a:r>
              <a:rPr sz="1000" spc="-50" dirty="0" err="1">
                <a:solidFill>
                  <a:srgbClr val="1D1D1B"/>
                </a:solidFill>
                <a:latin typeface="Arial"/>
                <a:cs typeface="Arial"/>
              </a:rPr>
              <a:t>valg</a:t>
            </a:r>
            <a:r>
              <a:rPr sz="1000" spc="-50" dirty="0">
                <a:solidFill>
                  <a:srgbClr val="1D1D1B"/>
                </a:solidFill>
                <a:latin typeface="Arial"/>
                <a:cs typeface="Arial"/>
              </a:rPr>
              <a:t>  </a:t>
            </a:r>
            <a:r>
              <a:rPr lang="da-DK" sz="1000" spc="-60" dirty="0">
                <a:solidFill>
                  <a:srgbClr val="1D1D1B"/>
                </a:solidFill>
                <a:latin typeface="Arial"/>
                <a:cs typeface="Arial"/>
              </a:rPr>
              <a:t>Sabrina Røn </a:t>
            </a:r>
            <a:r>
              <a:rPr sz="1000" spc="-20" dirty="0">
                <a:solidFill>
                  <a:srgbClr val="1D1D1B"/>
                </a:solidFill>
                <a:latin typeface="Arial"/>
                <a:cs typeface="Arial"/>
              </a:rPr>
              <a:t>– </a:t>
            </a:r>
            <a:r>
              <a:rPr sz="1000" spc="-35" dirty="0">
                <a:solidFill>
                  <a:srgbClr val="1D1D1B"/>
                </a:solidFill>
                <a:latin typeface="Arial"/>
                <a:cs typeface="Arial"/>
              </a:rPr>
              <a:t>ikke </a:t>
            </a:r>
            <a:r>
              <a:rPr sz="1000" spc="-60" dirty="0" err="1">
                <a:solidFill>
                  <a:srgbClr val="1D1D1B"/>
                </a:solidFill>
                <a:latin typeface="Arial"/>
                <a:cs typeface="Arial"/>
              </a:rPr>
              <a:t>på</a:t>
            </a:r>
            <a:r>
              <a:rPr sz="1000" spc="-7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lang="da-DK" sz="1000" spc="-7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1000" spc="-50" dirty="0" err="1">
                <a:solidFill>
                  <a:srgbClr val="1D1D1B"/>
                </a:solidFill>
                <a:latin typeface="Arial"/>
                <a:cs typeface="Arial"/>
              </a:rPr>
              <a:t>valg</a:t>
            </a:r>
            <a:endParaRPr lang="da-DK" sz="1000" spc="-50" dirty="0">
              <a:solidFill>
                <a:srgbClr val="1D1D1B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da-DK" sz="1000" dirty="0">
                <a:latin typeface="Arial"/>
                <a:cs typeface="Arial"/>
              </a:rPr>
              <a:t>Morten Juncker – ikke på valg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32788" y="5574131"/>
            <a:ext cx="2750650" cy="333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000" spc="-65" dirty="0">
                <a:solidFill>
                  <a:srgbClr val="1D1D1B"/>
                </a:solidFill>
                <a:latin typeface="Arial"/>
                <a:cs typeface="Arial"/>
              </a:rPr>
              <a:t>Jeanette Antonsen </a:t>
            </a:r>
            <a:r>
              <a:rPr sz="1000" spc="-20" dirty="0">
                <a:solidFill>
                  <a:srgbClr val="1D1D1B"/>
                </a:solidFill>
                <a:latin typeface="Arial"/>
                <a:cs typeface="Arial"/>
              </a:rPr>
              <a:t>– </a:t>
            </a:r>
            <a:r>
              <a:rPr sz="1000" spc="-50" dirty="0">
                <a:solidFill>
                  <a:srgbClr val="1D1D1B"/>
                </a:solidFill>
                <a:latin typeface="Arial"/>
                <a:cs typeface="Arial"/>
              </a:rPr>
              <a:t>suppl. </a:t>
            </a:r>
            <a:r>
              <a:rPr sz="1000" spc="-60" dirty="0">
                <a:solidFill>
                  <a:srgbClr val="1D1D1B"/>
                </a:solidFill>
                <a:latin typeface="Arial"/>
                <a:cs typeface="Arial"/>
              </a:rPr>
              <a:t>på </a:t>
            </a:r>
            <a:r>
              <a:rPr sz="1000" spc="-50" dirty="0" err="1">
                <a:solidFill>
                  <a:srgbClr val="1D1D1B"/>
                </a:solidFill>
                <a:latin typeface="Arial"/>
                <a:cs typeface="Arial"/>
              </a:rPr>
              <a:t>valg</a:t>
            </a:r>
            <a:r>
              <a:rPr sz="1000" spc="-9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lang="da-DK" sz="1000" i="1" spc="-50" dirty="0">
                <a:solidFill>
                  <a:srgbClr val="1D1D1B"/>
                </a:solidFill>
                <a:latin typeface="Arial"/>
                <a:cs typeface="Arial"/>
              </a:rPr>
              <a:t> (genopstiller ikke)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000" i="1" spc="-50" dirty="0">
                <a:solidFill>
                  <a:srgbClr val="1D1D1B"/>
                </a:solidFill>
                <a:latin typeface="Arial"/>
                <a:cs typeface="Arial"/>
              </a:rPr>
              <a:t>Karen Lysdal – </a:t>
            </a:r>
            <a:r>
              <a:rPr lang="da-DK" sz="1000" i="1" spc="-50" dirty="0" err="1">
                <a:solidFill>
                  <a:srgbClr val="1D1D1B"/>
                </a:solidFill>
                <a:latin typeface="Arial"/>
                <a:cs typeface="Arial"/>
              </a:rPr>
              <a:t>suppl</a:t>
            </a:r>
            <a:r>
              <a:rPr lang="da-DK" sz="1000" i="1" spc="-50" dirty="0">
                <a:solidFill>
                  <a:srgbClr val="1D1D1B"/>
                </a:solidFill>
                <a:latin typeface="Arial"/>
                <a:cs typeface="Arial"/>
              </a:rPr>
              <a:t> på valg (Genopstiller)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18381" y="5658548"/>
            <a:ext cx="251777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18381" y="5988405"/>
            <a:ext cx="215792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Der </a:t>
            </a: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skal </a:t>
            </a:r>
            <a:r>
              <a:rPr sz="900" i="1" spc="-40" dirty="0" err="1">
                <a:solidFill>
                  <a:srgbClr val="1D1D1B"/>
                </a:solidFill>
                <a:latin typeface="Arial"/>
                <a:cs typeface="Arial"/>
              </a:rPr>
              <a:t>vælges</a:t>
            </a: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lang="da-DK" sz="900" i="1" spc="-40" dirty="0">
                <a:solidFill>
                  <a:srgbClr val="1D1D1B"/>
                </a:solidFill>
                <a:latin typeface="Arial"/>
                <a:cs typeface="Arial"/>
              </a:rPr>
              <a:t> 2 til </a:t>
            </a:r>
            <a:r>
              <a:rPr sz="900" i="1" spc="-40" dirty="0" err="1">
                <a:solidFill>
                  <a:srgbClr val="1D1D1B"/>
                </a:solidFill>
                <a:latin typeface="Arial"/>
                <a:cs typeface="Arial"/>
              </a:rPr>
              <a:t>bes</a:t>
            </a:r>
            <a:r>
              <a:rPr lang="da-DK" sz="900" i="1" spc="-40" dirty="0">
                <a:solidFill>
                  <a:srgbClr val="1D1D1B"/>
                </a:solidFill>
                <a:latin typeface="Arial"/>
                <a:cs typeface="Arial"/>
              </a:rPr>
              <a:t>t.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for </a:t>
            </a:r>
            <a:r>
              <a:rPr sz="900" i="1" spc="-45" dirty="0">
                <a:solidFill>
                  <a:srgbClr val="1D1D1B"/>
                </a:solidFill>
                <a:latin typeface="Arial"/>
                <a:cs typeface="Arial"/>
              </a:rPr>
              <a:t>en </a:t>
            </a:r>
            <a:r>
              <a:rPr sz="900" i="1" spc="-20" dirty="0">
                <a:solidFill>
                  <a:srgbClr val="1D1D1B"/>
                </a:solidFill>
                <a:latin typeface="Arial"/>
                <a:cs typeface="Arial"/>
              </a:rPr>
              <a:t>2</a:t>
            </a:r>
            <a:r>
              <a:rPr sz="900" i="1" spc="-10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45" dirty="0">
                <a:solidFill>
                  <a:srgbClr val="1D1D1B"/>
                </a:solidFill>
                <a:latin typeface="Arial"/>
                <a:cs typeface="Arial"/>
              </a:rPr>
              <a:t>års  </a:t>
            </a:r>
            <a:r>
              <a:rPr sz="900" i="1" spc="-35" dirty="0" err="1">
                <a:solidFill>
                  <a:srgbClr val="1D1D1B"/>
                </a:solidFill>
                <a:latin typeface="Arial"/>
                <a:cs typeface="Arial"/>
              </a:rPr>
              <a:t>periode</a:t>
            </a:r>
            <a:r>
              <a:rPr sz="900" i="1" spc="-35" dirty="0">
                <a:solidFill>
                  <a:srgbClr val="1D1D1B"/>
                </a:solidFill>
                <a:latin typeface="Arial"/>
                <a:cs typeface="Arial"/>
              </a:rPr>
              <a:t> og</a:t>
            </a:r>
            <a:r>
              <a:rPr lang="da-DK" sz="900" i="1" spc="-35" dirty="0">
                <a:solidFill>
                  <a:srgbClr val="1D1D1B"/>
                </a:solidFill>
                <a:latin typeface="Arial"/>
                <a:cs typeface="Arial"/>
              </a:rPr>
              <a:t> 2 s</a:t>
            </a:r>
            <a:r>
              <a:rPr sz="900" i="1" spc="-40" err="1">
                <a:solidFill>
                  <a:srgbClr val="1D1D1B"/>
                </a:solidFill>
                <a:latin typeface="Arial"/>
                <a:cs typeface="Arial"/>
              </a:rPr>
              <a:t>uppleant</a:t>
            </a:r>
            <a:r>
              <a:rPr lang="da-DK" sz="900" i="1" spc="-40">
                <a:solidFill>
                  <a:srgbClr val="1D1D1B"/>
                </a:solidFill>
                <a:latin typeface="Arial"/>
                <a:cs typeface="Arial"/>
              </a:rPr>
              <a:t>er</a:t>
            </a:r>
            <a:r>
              <a:rPr lang="da-DK" sz="900" i="1" spc="-4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30">
                <a:solidFill>
                  <a:srgbClr val="1D1D1B"/>
                </a:solidFill>
                <a:latin typeface="Arial"/>
                <a:cs typeface="Arial"/>
              </a:rPr>
              <a:t>for</a:t>
            </a:r>
            <a:r>
              <a:rPr lang="da-DK" sz="900" i="1" spc="-3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lang="da-DK" sz="900" i="1" spc="-30" dirty="0">
                <a:solidFill>
                  <a:srgbClr val="1D1D1B"/>
                </a:solidFill>
                <a:latin typeface="Arial"/>
                <a:cs typeface="Arial"/>
              </a:rPr>
              <a:t>1 år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18381" y="6370726"/>
            <a:ext cx="19278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Vedtægter kan </a:t>
            </a:r>
            <a:r>
              <a:rPr sz="900" i="1" spc="-60" dirty="0">
                <a:solidFill>
                  <a:srgbClr val="1D1D1B"/>
                </a:solidFill>
                <a:latin typeface="Arial"/>
                <a:cs typeface="Arial"/>
              </a:rPr>
              <a:t>ses </a:t>
            </a:r>
            <a:r>
              <a:rPr sz="900" i="1" spc="-35" dirty="0">
                <a:solidFill>
                  <a:srgbClr val="1D1D1B"/>
                </a:solidFill>
                <a:latin typeface="Arial"/>
                <a:cs typeface="Arial"/>
              </a:rPr>
              <a:t>på </a:t>
            </a:r>
            <a:r>
              <a:rPr sz="900" i="1" spc="-45" dirty="0">
                <a:solidFill>
                  <a:srgbClr val="1D1D1B"/>
                </a:solidFill>
                <a:latin typeface="Arial"/>
                <a:cs typeface="Arial"/>
              </a:rPr>
              <a:t>vores</a:t>
            </a:r>
            <a:r>
              <a:rPr sz="900" i="1" spc="-6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hjemmeside.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18381" y="6615887"/>
            <a:ext cx="24174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Ønsker </a:t>
            </a: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du </a:t>
            </a:r>
            <a:r>
              <a:rPr sz="900" i="1" spc="-20" dirty="0">
                <a:solidFill>
                  <a:srgbClr val="1D1D1B"/>
                </a:solidFill>
                <a:latin typeface="Arial"/>
                <a:cs typeface="Arial"/>
              </a:rPr>
              <a:t>at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stille </a:t>
            </a:r>
            <a:r>
              <a:rPr sz="900" i="1" spc="-35" dirty="0">
                <a:solidFill>
                  <a:srgbClr val="1D1D1B"/>
                </a:solidFill>
                <a:latin typeface="Arial"/>
                <a:cs typeface="Arial"/>
              </a:rPr>
              <a:t>op </a:t>
            </a:r>
            <a:r>
              <a:rPr sz="900" i="1" spc="-15" dirty="0">
                <a:solidFill>
                  <a:srgbClr val="1D1D1B"/>
                </a:solidFill>
                <a:latin typeface="Arial"/>
                <a:cs typeface="Arial"/>
              </a:rPr>
              <a:t>til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dette </a:t>
            </a:r>
            <a:r>
              <a:rPr sz="900" i="1" spc="-45" dirty="0">
                <a:solidFill>
                  <a:srgbClr val="1D1D1B"/>
                </a:solidFill>
                <a:latin typeface="Arial"/>
                <a:cs typeface="Arial"/>
              </a:rPr>
              <a:t>års </a:t>
            </a:r>
            <a:r>
              <a:rPr sz="900" i="1" spc="-35" dirty="0">
                <a:solidFill>
                  <a:srgbClr val="1D1D1B"/>
                </a:solidFill>
                <a:latin typeface="Arial"/>
                <a:cs typeface="Arial"/>
              </a:rPr>
              <a:t>valg </a:t>
            </a:r>
            <a:r>
              <a:rPr sz="900" i="1" spc="-15" dirty="0">
                <a:solidFill>
                  <a:srgbClr val="1D1D1B"/>
                </a:solidFill>
                <a:latin typeface="Arial"/>
                <a:cs typeface="Arial"/>
              </a:rPr>
              <a:t>til</a:t>
            </a:r>
            <a:r>
              <a:rPr sz="900" i="1" spc="-12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bestyrelsen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118381" y="6753047"/>
            <a:ext cx="2485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skal du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kontakte </a:t>
            </a:r>
            <a:r>
              <a:rPr sz="900" i="1" spc="-70" dirty="0">
                <a:solidFill>
                  <a:srgbClr val="1D1D1B"/>
                </a:solidFill>
                <a:latin typeface="Arial"/>
                <a:cs typeface="Arial"/>
              </a:rPr>
              <a:t>Per </a:t>
            </a: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Olesen (leder)</a:t>
            </a:r>
            <a:r>
              <a:rPr sz="900" i="1" spc="-1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60" dirty="0" err="1">
                <a:solidFill>
                  <a:srgbClr val="1D1D1B"/>
                </a:solidFill>
                <a:latin typeface="Arial"/>
                <a:cs typeface="Arial"/>
              </a:rPr>
              <a:t>peo@esbjerg</a:t>
            </a:r>
            <a:r>
              <a:rPr lang="da-DK" sz="900" i="1" spc="-60" dirty="0">
                <a:solidFill>
                  <a:srgbClr val="1D1D1B"/>
                </a:solidFill>
                <a:latin typeface="Arial"/>
                <a:cs typeface="Arial"/>
              </a:rPr>
              <a:t>.dk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118381" y="6890207"/>
            <a:ext cx="24695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5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eller </a:t>
            </a:r>
            <a:r>
              <a:rPr sz="900" i="1" spc="-55" dirty="0">
                <a:solidFill>
                  <a:srgbClr val="1D1D1B"/>
                </a:solidFill>
                <a:latin typeface="Arial"/>
                <a:cs typeface="Arial"/>
              </a:rPr>
              <a:t>Louise </a:t>
            </a: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Helsinghof</a:t>
            </a:r>
            <a:r>
              <a:rPr sz="900" i="1" spc="1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(bestyrelsesformand)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18381" y="7027367"/>
            <a:ext cx="250063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  <a:hlinkClick r:id="rId7"/>
              </a:rPr>
              <a:t>louiseltoft@gmail.com </a:t>
            </a:r>
            <a:r>
              <a:rPr sz="900" i="1" spc="-50" dirty="0" err="1">
                <a:solidFill>
                  <a:srgbClr val="1D1D1B"/>
                </a:solidFill>
                <a:latin typeface="Arial"/>
                <a:cs typeface="Arial"/>
              </a:rPr>
              <a:t>senest</a:t>
            </a: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lang="da-DK" sz="900" i="1" spc="-35" dirty="0">
                <a:solidFill>
                  <a:srgbClr val="1D1D1B"/>
                </a:solidFill>
                <a:latin typeface="Arial"/>
                <a:cs typeface="Arial"/>
              </a:rPr>
              <a:t>fredag</a:t>
            </a:r>
            <a:r>
              <a:rPr sz="900" i="1" spc="-3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den </a:t>
            </a:r>
            <a:r>
              <a:rPr sz="900" i="1" spc="-35" dirty="0">
                <a:solidFill>
                  <a:srgbClr val="1D1D1B"/>
                </a:solidFill>
                <a:latin typeface="Arial"/>
                <a:cs typeface="Arial"/>
              </a:rPr>
              <a:t>2</a:t>
            </a:r>
            <a:r>
              <a:rPr lang="da-DK" sz="900" i="1" spc="-35" dirty="0">
                <a:solidFill>
                  <a:srgbClr val="1D1D1B"/>
                </a:solidFill>
                <a:latin typeface="Arial"/>
                <a:cs typeface="Arial"/>
              </a:rPr>
              <a:t>1</a:t>
            </a:r>
            <a:r>
              <a:rPr sz="900" i="1" spc="-35" dirty="0">
                <a:solidFill>
                  <a:srgbClr val="1D1D1B"/>
                </a:solidFill>
                <a:latin typeface="Arial"/>
                <a:cs typeface="Arial"/>
              </a:rPr>
              <a:t>.</a:t>
            </a:r>
            <a:r>
              <a:rPr sz="900" i="1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45" dirty="0">
                <a:solidFill>
                  <a:srgbClr val="1D1D1B"/>
                </a:solidFill>
                <a:latin typeface="Arial"/>
                <a:cs typeface="Arial"/>
              </a:rPr>
              <a:t>oktober.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18381" y="7272528"/>
            <a:ext cx="24479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55" dirty="0">
                <a:solidFill>
                  <a:srgbClr val="1D1D1B"/>
                </a:solidFill>
                <a:latin typeface="Arial"/>
                <a:cs typeface="Arial"/>
              </a:rPr>
              <a:t>Hvis </a:t>
            </a: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du </a:t>
            </a:r>
            <a:r>
              <a:rPr sz="900" i="1" spc="-55" dirty="0">
                <a:solidFill>
                  <a:srgbClr val="1D1D1B"/>
                </a:solidFill>
                <a:latin typeface="Arial"/>
                <a:cs typeface="Arial"/>
              </a:rPr>
              <a:t>ønsker </a:t>
            </a:r>
            <a:r>
              <a:rPr sz="900" i="1" spc="-20" dirty="0">
                <a:solidFill>
                  <a:srgbClr val="1D1D1B"/>
                </a:solidFill>
                <a:latin typeface="Arial"/>
                <a:cs typeface="Arial"/>
              </a:rPr>
              <a:t>at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stille </a:t>
            </a: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op, </a:t>
            </a:r>
            <a:r>
              <a:rPr sz="900" i="1" spc="-45" dirty="0">
                <a:solidFill>
                  <a:srgbClr val="1D1D1B"/>
                </a:solidFill>
                <a:latin typeface="Arial"/>
                <a:cs typeface="Arial"/>
              </a:rPr>
              <a:t>bedes </a:t>
            </a: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du </a:t>
            </a: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sende</a:t>
            </a:r>
            <a:r>
              <a:rPr sz="900" i="1" spc="3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45" dirty="0">
                <a:solidFill>
                  <a:srgbClr val="1D1D1B"/>
                </a:solidFill>
                <a:latin typeface="Arial"/>
                <a:cs typeface="Arial"/>
              </a:rPr>
              <a:t>følgende: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18381" y="7409688"/>
            <a:ext cx="3181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 indent="-50800">
              <a:lnSpc>
                <a:spcPct val="100000"/>
              </a:lnSpc>
              <a:spcBef>
                <a:spcPts val="100"/>
              </a:spcBef>
              <a:buChar char="·"/>
              <a:tabLst>
                <a:tab pos="63500" algn="l"/>
              </a:tabLst>
            </a:pP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Navn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118381" y="7546847"/>
            <a:ext cx="2619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 indent="-50800">
              <a:lnSpc>
                <a:spcPct val="100000"/>
              </a:lnSpc>
              <a:spcBef>
                <a:spcPts val="100"/>
              </a:spcBef>
              <a:buChar char="·"/>
              <a:tabLst>
                <a:tab pos="63500" algn="l"/>
              </a:tabLst>
            </a:pP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Din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tilknytning </a:t>
            </a:r>
            <a:r>
              <a:rPr sz="900" i="1" spc="-15" dirty="0">
                <a:solidFill>
                  <a:srgbClr val="1D1D1B"/>
                </a:solidFill>
                <a:latin typeface="Arial"/>
                <a:cs typeface="Arial"/>
              </a:rPr>
              <a:t>til </a:t>
            </a: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Møllehusene </a:t>
            </a:r>
            <a:r>
              <a:rPr sz="900" i="1" spc="-55" dirty="0">
                <a:solidFill>
                  <a:srgbClr val="1D1D1B"/>
                </a:solidFill>
                <a:latin typeface="Arial"/>
                <a:cs typeface="Arial"/>
              </a:rPr>
              <a:t>(hvilke(t) </a:t>
            </a:r>
            <a:r>
              <a:rPr sz="900" i="1" spc="-60" dirty="0">
                <a:solidFill>
                  <a:srgbClr val="1D1D1B"/>
                </a:solidFill>
                <a:latin typeface="Arial"/>
                <a:cs typeface="Arial"/>
              </a:rPr>
              <a:t>hus </a:t>
            </a: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har du</a:t>
            </a:r>
            <a:r>
              <a:rPr sz="900" i="1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60" dirty="0">
                <a:solidFill>
                  <a:srgbClr val="1D1D1B"/>
                </a:solidFill>
                <a:latin typeface="Arial"/>
                <a:cs typeface="Arial"/>
              </a:rPr>
              <a:t>børn)</a:t>
            </a:r>
            <a:endParaRPr sz="900">
              <a:latin typeface="Arial"/>
              <a:cs typeface="Arial"/>
            </a:endParaRPr>
          </a:p>
          <a:p>
            <a:pPr marL="62865" marR="37465" indent="-50800">
              <a:lnSpc>
                <a:spcPct val="100000"/>
              </a:lnSpc>
              <a:buChar char="·"/>
              <a:tabLst>
                <a:tab pos="63500" algn="l"/>
              </a:tabLst>
            </a:pPr>
            <a:r>
              <a:rPr sz="900" i="1" spc="-20" dirty="0">
                <a:solidFill>
                  <a:srgbClr val="1D1D1B"/>
                </a:solidFill>
                <a:latin typeface="Arial"/>
                <a:cs typeface="Arial"/>
              </a:rPr>
              <a:t>5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linjer </a:t>
            </a:r>
            <a:r>
              <a:rPr sz="900" i="1" spc="-60" dirty="0">
                <a:solidFill>
                  <a:srgbClr val="1D1D1B"/>
                </a:solidFill>
                <a:latin typeface="Arial"/>
                <a:cs typeface="Arial"/>
              </a:rPr>
              <a:t>om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dig </a:t>
            </a:r>
            <a:r>
              <a:rPr sz="900" i="1" spc="-45" dirty="0">
                <a:solidFill>
                  <a:srgbClr val="1D1D1B"/>
                </a:solidFill>
                <a:latin typeface="Arial"/>
                <a:cs typeface="Arial"/>
              </a:rPr>
              <a:t>selv </a:t>
            </a:r>
            <a:r>
              <a:rPr sz="900" i="1" spc="-60" dirty="0">
                <a:solidFill>
                  <a:srgbClr val="1D1D1B"/>
                </a:solidFill>
                <a:latin typeface="Arial"/>
                <a:cs typeface="Arial"/>
              </a:rPr>
              <a:t>om </a:t>
            </a:r>
            <a:r>
              <a:rPr sz="900" i="1" spc="-35" dirty="0">
                <a:solidFill>
                  <a:srgbClr val="1D1D1B"/>
                </a:solidFill>
                <a:latin typeface="Arial"/>
                <a:cs typeface="Arial"/>
              </a:rPr>
              <a:t>og hvorfor </a:t>
            </a: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du </a:t>
            </a:r>
            <a:r>
              <a:rPr sz="900" i="1" spc="-55" dirty="0">
                <a:solidFill>
                  <a:srgbClr val="1D1D1B"/>
                </a:solidFill>
                <a:latin typeface="Arial"/>
                <a:cs typeface="Arial"/>
              </a:rPr>
              <a:t>ønsker </a:t>
            </a:r>
            <a:r>
              <a:rPr sz="900" i="1" spc="-20" dirty="0">
                <a:solidFill>
                  <a:srgbClr val="1D1D1B"/>
                </a:solidFill>
                <a:latin typeface="Arial"/>
                <a:cs typeface="Arial"/>
              </a:rPr>
              <a:t>at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blive</a:t>
            </a:r>
            <a:r>
              <a:rPr sz="900" i="1" spc="-7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45" dirty="0">
                <a:solidFill>
                  <a:srgbClr val="1D1D1B"/>
                </a:solidFill>
                <a:latin typeface="Arial"/>
                <a:cs typeface="Arial"/>
              </a:rPr>
              <a:t>en 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del </a:t>
            </a:r>
            <a:r>
              <a:rPr sz="900" i="1" spc="-25" dirty="0">
                <a:solidFill>
                  <a:srgbClr val="1D1D1B"/>
                </a:solidFill>
                <a:latin typeface="Arial"/>
                <a:cs typeface="Arial"/>
              </a:rPr>
              <a:t>af </a:t>
            </a:r>
            <a:r>
              <a:rPr sz="900" i="1" spc="-40" dirty="0">
                <a:solidFill>
                  <a:srgbClr val="1D1D1B"/>
                </a:solidFill>
                <a:latin typeface="Arial"/>
                <a:cs typeface="Arial"/>
              </a:rPr>
              <a:t>bestyrelsen </a:t>
            </a:r>
            <a:r>
              <a:rPr sz="900" i="1" spc="-20" dirty="0">
                <a:solidFill>
                  <a:srgbClr val="1D1D1B"/>
                </a:solidFill>
                <a:latin typeface="Arial"/>
                <a:cs typeface="Arial"/>
              </a:rPr>
              <a:t>i</a:t>
            </a:r>
            <a:r>
              <a:rPr sz="900" i="1" spc="-7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50" dirty="0">
                <a:solidFill>
                  <a:srgbClr val="1D1D1B"/>
                </a:solidFill>
                <a:latin typeface="Arial"/>
                <a:cs typeface="Arial"/>
              </a:rPr>
              <a:t>Møllehusene</a:t>
            </a:r>
            <a:endParaRPr sz="900">
              <a:latin typeface="Arial"/>
              <a:cs typeface="Arial"/>
            </a:endParaRPr>
          </a:p>
          <a:p>
            <a:pPr marL="62865" indent="-50800">
              <a:lnSpc>
                <a:spcPct val="100000"/>
              </a:lnSpc>
              <a:buChar char="·"/>
              <a:tabLst>
                <a:tab pos="63500" algn="l"/>
              </a:tabLst>
            </a:pPr>
            <a:r>
              <a:rPr sz="900" i="1" spc="-55" dirty="0">
                <a:solidFill>
                  <a:srgbClr val="1D1D1B"/>
                </a:solidFill>
                <a:latin typeface="Arial"/>
                <a:cs typeface="Arial"/>
              </a:rPr>
              <a:t>Gerne </a:t>
            </a:r>
            <a:r>
              <a:rPr sz="900" i="1" spc="-25" dirty="0">
                <a:solidFill>
                  <a:srgbClr val="1D1D1B"/>
                </a:solidFill>
                <a:latin typeface="Arial"/>
                <a:cs typeface="Arial"/>
              </a:rPr>
              <a:t>et </a:t>
            </a:r>
            <a:r>
              <a:rPr sz="900" i="1" spc="-35" dirty="0">
                <a:solidFill>
                  <a:srgbClr val="1D1D1B"/>
                </a:solidFill>
                <a:latin typeface="Arial"/>
                <a:cs typeface="Arial"/>
              </a:rPr>
              <a:t>billede, </a:t>
            </a:r>
            <a:r>
              <a:rPr sz="900" i="1" spc="-60" dirty="0">
                <a:solidFill>
                  <a:srgbClr val="1D1D1B"/>
                </a:solidFill>
                <a:latin typeface="Arial"/>
                <a:cs typeface="Arial"/>
              </a:rPr>
              <a:t>men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dette </a:t>
            </a:r>
            <a:r>
              <a:rPr sz="900" i="1" spc="-35" dirty="0">
                <a:solidFill>
                  <a:srgbClr val="1D1D1B"/>
                </a:solidFill>
                <a:latin typeface="Arial"/>
                <a:cs typeface="Arial"/>
              </a:rPr>
              <a:t>er </a:t>
            </a:r>
            <a:r>
              <a:rPr sz="900" i="1" spc="-30" dirty="0">
                <a:solidFill>
                  <a:srgbClr val="1D1D1B"/>
                </a:solidFill>
                <a:latin typeface="Arial"/>
                <a:cs typeface="Arial"/>
              </a:rPr>
              <a:t>ikke </a:t>
            </a:r>
            <a:r>
              <a:rPr sz="900" i="1" spc="-25" dirty="0">
                <a:solidFill>
                  <a:srgbClr val="1D1D1B"/>
                </a:solidFill>
                <a:latin typeface="Arial"/>
                <a:cs typeface="Arial"/>
              </a:rPr>
              <a:t>et</a:t>
            </a:r>
            <a:r>
              <a:rPr sz="900" i="1" spc="-60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55" dirty="0">
                <a:solidFill>
                  <a:srgbClr val="1D1D1B"/>
                </a:solidFill>
                <a:latin typeface="Arial"/>
                <a:cs typeface="Arial"/>
              </a:rPr>
              <a:t>krav.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57200" y="10196156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>
                <a:moveTo>
                  <a:pt x="0" y="0"/>
                </a:moveTo>
                <a:lnTo>
                  <a:pt x="6645605" y="0"/>
                </a:lnTo>
              </a:path>
            </a:pathLst>
          </a:custGeom>
          <a:ln w="6350">
            <a:solidFill>
              <a:srgbClr val="1D1D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44500" y="8868981"/>
            <a:ext cx="6671309" cy="795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dirty="0" err="1">
                <a:solidFill>
                  <a:srgbClr val="3E4E66"/>
                </a:solidFill>
                <a:latin typeface="Arial"/>
                <a:cs typeface="Arial"/>
              </a:rPr>
              <a:t>Tilmelding</a:t>
            </a:r>
            <a:r>
              <a:rPr lang="da-DK" sz="2300" b="1" dirty="0">
                <a:solidFill>
                  <a:srgbClr val="3E4E66"/>
                </a:solidFill>
                <a:latin typeface="Arial"/>
                <a:cs typeface="Arial"/>
              </a:rPr>
              <a:t>: </a:t>
            </a:r>
            <a:r>
              <a:rPr lang="da-DK" sz="1200" b="1" dirty="0">
                <a:solidFill>
                  <a:srgbClr val="3E4E66"/>
                </a:solidFill>
                <a:latin typeface="Arial"/>
                <a:cs typeface="Arial"/>
              </a:rPr>
              <a:t>Enten på denne seddel eller via AULA kalender invitation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39"/>
              </a:spcBef>
              <a:tabLst>
                <a:tab pos="6657975" algn="l"/>
              </a:tabLst>
            </a:pPr>
            <a:r>
              <a:rPr sz="1200" u="sng" spc="-185" dirty="0">
                <a:solidFill>
                  <a:srgbClr val="1D1D1B"/>
                </a:solidFill>
                <a:uFill>
                  <a:solidFill>
                    <a:srgbClr val="1D1D1B"/>
                  </a:solidFill>
                </a:uFill>
                <a:latin typeface="Arial Black"/>
                <a:cs typeface="Arial Black"/>
              </a:rPr>
              <a:t>BARNETS</a:t>
            </a:r>
            <a:r>
              <a:rPr sz="1200" u="sng" spc="-180" dirty="0">
                <a:solidFill>
                  <a:srgbClr val="1D1D1B"/>
                </a:solidFill>
                <a:uFill>
                  <a:solidFill>
                    <a:srgbClr val="1D1D1B"/>
                  </a:solidFill>
                </a:uFill>
                <a:latin typeface="Arial Black"/>
                <a:cs typeface="Arial Black"/>
              </a:rPr>
              <a:t> </a:t>
            </a:r>
            <a:r>
              <a:rPr sz="1200" u="sng" spc="-170" dirty="0">
                <a:solidFill>
                  <a:srgbClr val="1D1D1B"/>
                </a:solidFill>
                <a:uFill>
                  <a:solidFill>
                    <a:srgbClr val="1D1D1B"/>
                  </a:solidFill>
                </a:uFill>
                <a:latin typeface="Arial Black"/>
                <a:cs typeface="Arial Black"/>
              </a:rPr>
              <a:t>NAVN:	</a:t>
            </a:r>
            <a:endParaRPr sz="1200" dirty="0">
              <a:latin typeface="Arial Black"/>
              <a:cs typeface="Arial Blac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44500" y="9973881"/>
            <a:ext cx="423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75" dirty="0">
                <a:solidFill>
                  <a:srgbClr val="1D1D1B"/>
                </a:solidFill>
                <a:latin typeface="Arial Black"/>
                <a:cs typeface="Arial Black"/>
              </a:rPr>
              <a:t>STUE: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484520" y="9973881"/>
            <a:ext cx="5149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80" dirty="0">
                <a:solidFill>
                  <a:srgbClr val="1D1D1B"/>
                </a:solidFill>
                <a:latin typeface="Arial Black"/>
                <a:cs typeface="Arial Black"/>
              </a:rPr>
              <a:t>AN</a:t>
            </a:r>
            <a:r>
              <a:rPr sz="1200" spc="-245" dirty="0">
                <a:solidFill>
                  <a:srgbClr val="1D1D1B"/>
                </a:solidFill>
                <a:latin typeface="Arial Black"/>
                <a:cs typeface="Arial Black"/>
              </a:rPr>
              <a:t>T</a:t>
            </a:r>
            <a:r>
              <a:rPr sz="1200" spc="-165" dirty="0">
                <a:solidFill>
                  <a:srgbClr val="1D1D1B"/>
                </a:solidFill>
                <a:latin typeface="Arial Black"/>
                <a:cs typeface="Arial Black"/>
              </a:rPr>
              <a:t>AL: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809318" y="10268003"/>
            <a:ext cx="394144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10" dirty="0">
                <a:solidFill>
                  <a:srgbClr val="1D1D1B"/>
                </a:solidFill>
                <a:latin typeface="Arial"/>
                <a:cs typeface="Arial"/>
              </a:rPr>
              <a:t>Tilmelding </a:t>
            </a:r>
            <a:r>
              <a:rPr sz="900" i="1" spc="-15" dirty="0">
                <a:solidFill>
                  <a:srgbClr val="1D1D1B"/>
                </a:solidFill>
                <a:latin typeface="Arial"/>
                <a:cs typeface="Arial"/>
              </a:rPr>
              <a:t>senest </a:t>
            </a:r>
            <a:r>
              <a:rPr sz="900" i="1" spc="-5" dirty="0">
                <a:solidFill>
                  <a:srgbClr val="1D1D1B"/>
                </a:solidFill>
                <a:latin typeface="Arial"/>
                <a:cs typeface="Arial"/>
              </a:rPr>
              <a:t>mandag </a:t>
            </a:r>
            <a:r>
              <a:rPr sz="900" i="1" dirty="0">
                <a:solidFill>
                  <a:srgbClr val="1D1D1B"/>
                </a:solidFill>
                <a:latin typeface="Arial"/>
                <a:cs typeface="Arial"/>
              </a:rPr>
              <a:t>den </a:t>
            </a:r>
            <a:r>
              <a:rPr sz="900" i="1" spc="-5" dirty="0">
                <a:solidFill>
                  <a:srgbClr val="1D1D1B"/>
                </a:solidFill>
                <a:latin typeface="Arial"/>
                <a:cs typeface="Arial"/>
              </a:rPr>
              <a:t>2</a:t>
            </a:r>
            <a:r>
              <a:rPr lang="da-DK" sz="900" i="1" spc="-5" dirty="0">
                <a:solidFill>
                  <a:srgbClr val="1D1D1B"/>
                </a:solidFill>
                <a:latin typeface="Arial"/>
                <a:cs typeface="Arial"/>
              </a:rPr>
              <a:t>4</a:t>
            </a:r>
            <a:r>
              <a:rPr sz="900" i="1" spc="-5" dirty="0">
                <a:solidFill>
                  <a:srgbClr val="1D1D1B"/>
                </a:solidFill>
                <a:latin typeface="Arial"/>
                <a:cs typeface="Arial"/>
              </a:rPr>
              <a:t>. </a:t>
            </a:r>
            <a:r>
              <a:rPr sz="900" i="1" spc="5" dirty="0">
                <a:solidFill>
                  <a:srgbClr val="1D1D1B"/>
                </a:solidFill>
                <a:latin typeface="Arial"/>
                <a:cs typeface="Arial"/>
              </a:rPr>
              <a:t>oktober </a:t>
            </a:r>
            <a:r>
              <a:rPr sz="900" i="1" spc="30" dirty="0">
                <a:solidFill>
                  <a:srgbClr val="1D1D1B"/>
                </a:solidFill>
                <a:latin typeface="Arial"/>
                <a:cs typeface="Arial"/>
              </a:rPr>
              <a:t>– </a:t>
            </a:r>
            <a:r>
              <a:rPr sz="900" i="1" dirty="0">
                <a:solidFill>
                  <a:srgbClr val="1D1D1B"/>
                </a:solidFill>
                <a:latin typeface="Arial"/>
                <a:cs typeface="Arial"/>
              </a:rPr>
              <a:t>seddel </a:t>
            </a:r>
            <a:r>
              <a:rPr sz="900" i="1" spc="-10" dirty="0">
                <a:solidFill>
                  <a:srgbClr val="1D1D1B"/>
                </a:solidFill>
                <a:latin typeface="Arial"/>
                <a:cs typeface="Arial"/>
              </a:rPr>
              <a:t>afleveres </a:t>
            </a:r>
            <a:r>
              <a:rPr sz="900" i="1" spc="10" dirty="0">
                <a:solidFill>
                  <a:srgbClr val="1D1D1B"/>
                </a:solidFill>
                <a:latin typeface="Arial"/>
                <a:cs typeface="Arial"/>
              </a:rPr>
              <a:t>på </a:t>
            </a:r>
            <a:r>
              <a:rPr sz="900" i="1" spc="-5" dirty="0">
                <a:solidFill>
                  <a:srgbClr val="1D1D1B"/>
                </a:solidFill>
                <a:latin typeface="Arial"/>
                <a:cs typeface="Arial"/>
              </a:rPr>
              <a:t>barnets</a:t>
            </a:r>
            <a:r>
              <a:rPr sz="900" i="1" spc="-175" dirty="0">
                <a:solidFill>
                  <a:srgbClr val="1D1D1B"/>
                </a:solidFill>
                <a:latin typeface="Arial"/>
                <a:cs typeface="Arial"/>
              </a:rPr>
              <a:t> </a:t>
            </a:r>
            <a:r>
              <a:rPr sz="900" i="1" spc="-25" dirty="0">
                <a:solidFill>
                  <a:srgbClr val="1D1D1B"/>
                </a:solidFill>
                <a:latin typeface="Arial"/>
                <a:cs typeface="Arial"/>
              </a:rPr>
              <a:t>stue.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0" y="8541004"/>
            <a:ext cx="7560309" cy="12700"/>
          </a:xfrm>
          <a:custGeom>
            <a:avLst/>
            <a:gdLst/>
            <a:ahLst/>
            <a:cxnLst/>
            <a:rect l="l" t="t" r="r" b="b"/>
            <a:pathLst>
              <a:path w="7560309" h="12700">
                <a:moveTo>
                  <a:pt x="0" y="0"/>
                </a:moveTo>
                <a:lnTo>
                  <a:pt x="0" y="12700"/>
                </a:lnTo>
                <a:lnTo>
                  <a:pt x="7560005" y="12700"/>
                </a:lnTo>
                <a:lnTo>
                  <a:pt x="7560005" y="0"/>
                </a:lnTo>
                <a:lnTo>
                  <a:pt x="0" y="0"/>
                </a:lnTo>
                <a:close/>
              </a:path>
            </a:pathLst>
          </a:custGeom>
          <a:solidFill>
            <a:srgbClr val="3E4E6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1D1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311</Words>
  <Application>Microsoft Office PowerPoint</Application>
  <PresentationFormat>Brugerdefineret</PresentationFormat>
  <Paragraphs>38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Forældremøde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Forældremøde</dc:title>
  <dc:creator>Per Olesen. PEO</dc:creator>
  <cp:lastModifiedBy>Per Olesen. PEO</cp:lastModifiedBy>
  <cp:revision>1</cp:revision>
  <dcterms:created xsi:type="dcterms:W3CDTF">2022-10-05T06:48:25Z</dcterms:created>
  <dcterms:modified xsi:type="dcterms:W3CDTF">2022-10-07T06:58:53Z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2021-10-05T00:00:00Z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2022-10-05T00:00:00Z</vt:filetime>
  </property>
</Properties>
</file>